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48"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 id="275" r:id="rId25"/>
    <p:sldId id="276" r:id="rId26"/>
    <p:sldId id="277" r:id="rId27"/>
    <p:sldId id="278" r:id="rId28"/>
    <p:sldId id="279" r:id="rId29"/>
  </p:sldIdLst>
  <p:sldSz cy="6858000" cx="12192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http://customooxmlschemas.google.com/">
      <go:slidesCustomData xmlns:go="http://customooxmlschemas.google.com/" r:id="rId30" roundtripDataSignature="AMtx7mjfM7ELj8p6kLFQr9JbF1TVrUwaD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8200284C-3C20-49C4-8AD9-EBAE1E7AF287}">
  <a:tblStyle styleId="{8200284C-3C20-49C4-8AD9-EBAE1E7AF287}" styleName="Table_0">
    <a:wholeTbl>
      <a:tcTxStyle b="off" i="off">
        <a:font>
          <a:latin typeface="Calibri"/>
          <a:ea typeface="Calibri"/>
          <a:cs typeface="Calibri"/>
        </a:font>
        <a:schemeClr val="dk1"/>
      </a:tcTxStyle>
      <a:tcStyle>
        <a:tcBdr>
          <a:left>
            <a:ln cap="flat" cmpd="sng" w="12700">
              <a:solidFill>
                <a:schemeClr val="lt1"/>
              </a:solidFill>
              <a:prstDash val="solid"/>
              <a:round/>
              <a:headEnd len="sm" w="sm" type="none"/>
              <a:tailEnd len="sm" w="sm" type="none"/>
            </a:ln>
          </a:left>
          <a:right>
            <a:ln cap="flat" cmpd="sng" w="12700">
              <a:solidFill>
                <a:schemeClr val="lt1"/>
              </a:solidFill>
              <a:prstDash val="solid"/>
              <a:round/>
              <a:headEnd len="sm" w="sm" type="none"/>
              <a:tailEnd len="sm" w="sm" type="none"/>
            </a:ln>
          </a:right>
          <a:top>
            <a:ln cap="flat" cmpd="sng" w="12700">
              <a:solidFill>
                <a:schemeClr val="lt1"/>
              </a:solidFill>
              <a:prstDash val="solid"/>
              <a:round/>
              <a:headEnd len="sm" w="sm" type="none"/>
              <a:tailEnd len="sm" w="sm" type="none"/>
            </a:ln>
          </a:top>
          <a:bottom>
            <a:ln cap="flat" cmpd="sng" w="12700">
              <a:solidFill>
                <a:schemeClr val="lt1"/>
              </a:solidFill>
              <a:prstDash val="solid"/>
              <a:round/>
              <a:headEnd len="sm" w="sm" type="none"/>
              <a:tailEnd len="sm" w="sm" type="none"/>
            </a:ln>
          </a:bottom>
          <a:insideH>
            <a:ln cap="flat" cmpd="sng" w="12700">
              <a:solidFill>
                <a:schemeClr val="lt1"/>
              </a:solidFill>
              <a:prstDash val="solid"/>
              <a:round/>
              <a:headEnd len="sm" w="sm" type="none"/>
              <a:tailEnd len="sm" w="sm" type="none"/>
            </a:ln>
          </a:insideH>
          <a:insideV>
            <a:ln cap="flat" cmpd="sng" w="12700">
              <a:solidFill>
                <a:schemeClr val="lt1"/>
              </a:solidFill>
              <a:prstDash val="solid"/>
              <a:round/>
              <a:headEnd len="sm" w="sm" type="none"/>
              <a:tailEnd len="sm" w="sm" type="none"/>
            </a:ln>
          </a:insideV>
        </a:tcBdr>
        <a:fill>
          <a:solidFill>
            <a:srgbClr val="E9EFF7"/>
          </a:solidFill>
        </a:fill>
      </a:tcStyle>
    </a:wholeTbl>
    <a:band1H>
      <a:tcTxStyle b="off" i="off"/>
      <a:tcStyle>
        <a:fill>
          <a:solidFill>
            <a:srgbClr val="D0DEEF"/>
          </a:solidFill>
        </a:fill>
      </a:tcStyle>
    </a:band1H>
    <a:band2H>
      <a:tcTxStyle b="off" i="off"/>
    </a:band2H>
    <a:band1V>
      <a:tcTxStyle b="off" i="off"/>
      <a:tcStyle>
        <a:fill>
          <a:solidFill>
            <a:srgbClr val="D0DEEF"/>
          </a:solidFill>
        </a:fill>
      </a:tcStyle>
    </a:band1V>
    <a:band2V>
      <a:tcTxStyle b="off" i="off"/>
    </a:band2V>
    <a:lastCol>
      <a:tcTxStyle b="on" i="off">
        <a:font>
          <a:latin typeface="Calibri"/>
          <a:ea typeface="Calibri"/>
          <a:cs typeface="Calibri"/>
        </a:font>
        <a:schemeClr val="lt1"/>
      </a:tcTxStyle>
      <a:tcStyle>
        <a:fill>
          <a:solidFill>
            <a:schemeClr val="accent1"/>
          </a:solidFill>
        </a:fill>
      </a:tcStyle>
    </a:lastCol>
    <a:firstCol>
      <a:tcTxStyle b="on" i="off">
        <a:font>
          <a:latin typeface="Calibri"/>
          <a:ea typeface="Calibri"/>
          <a:cs typeface="Calibri"/>
        </a:font>
        <a:schemeClr val="lt1"/>
      </a:tcTxStyle>
      <a:tcStyle>
        <a:fill>
          <a:solidFill>
            <a:schemeClr val="accent1"/>
          </a:solidFill>
        </a:fill>
      </a:tcStyle>
    </a:firstCol>
    <a:lastRow>
      <a:tcTxStyle b="on" i="off">
        <a:font>
          <a:latin typeface="Calibri"/>
          <a:ea typeface="Calibri"/>
          <a:cs typeface="Calibri"/>
        </a:font>
        <a:schemeClr val="lt1"/>
      </a:tcTxStyle>
      <a:tcStyle>
        <a:tcBdr>
          <a:top>
            <a:ln cap="flat" cmpd="sng" w="38100">
              <a:solidFill>
                <a:schemeClr val="lt1"/>
              </a:solidFill>
              <a:prstDash val="solid"/>
              <a:round/>
              <a:headEnd len="sm" w="sm" type="none"/>
              <a:tailEnd len="sm" w="sm" type="none"/>
            </a:ln>
          </a:top>
        </a:tcBdr>
        <a:fill>
          <a:solidFill>
            <a:schemeClr val="accent1"/>
          </a:solidFill>
        </a:fill>
      </a:tcStyle>
    </a:lastRow>
    <a:seCell>
      <a:tcTxStyle b="off" i="off"/>
    </a:seCell>
    <a:swCell>
      <a:tcTxStyle b="off" i="off"/>
    </a:swCell>
    <a:firstRow>
      <a:tcTxStyle b="on" i="off">
        <a:font>
          <a:latin typeface="Calibri"/>
          <a:ea typeface="Calibri"/>
          <a:cs typeface="Calibri"/>
        </a:font>
        <a:schemeClr val="lt1"/>
      </a:tcTxStyle>
      <a:tcStyle>
        <a:tcBdr>
          <a:bottom>
            <a:ln cap="flat" cmpd="sng" w="38100">
              <a:solidFill>
                <a:schemeClr val="lt1"/>
              </a:solidFill>
              <a:prstDash val="solid"/>
              <a:round/>
              <a:headEnd len="sm" w="sm" type="none"/>
              <a:tailEnd len="sm" w="sm" type="none"/>
            </a:ln>
          </a:bottom>
        </a:tcBdr>
        <a:fill>
          <a:solidFill>
            <a:schemeClr val="accent1"/>
          </a:solidFill>
        </a:fill>
      </a:tcStyle>
    </a:firstRow>
    <a:neCell>
      <a:tcTxStyle b="off" i="off"/>
    </a:neCell>
    <a:nwCell>
      <a:tcTxStyle b="off" i="off"/>
    </a:nwCell>
  </a:tblStyle>
</a:tblStyleLst>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slide" Target="slides/slide21.xml"/><Relationship Id="rId25" Type="http://schemas.openxmlformats.org/officeDocument/2006/relationships/slide" Target="slides/slide20.xml"/><Relationship Id="rId28" Type="http://schemas.openxmlformats.org/officeDocument/2006/relationships/slide" Target="slides/slide23.xml"/><Relationship Id="rId27" Type="http://schemas.openxmlformats.org/officeDocument/2006/relationships/slide" Target="slides/slide22.xml"/><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slide" Target="slides/slide24.xml"/><Relationship Id="rId7" Type="http://schemas.openxmlformats.org/officeDocument/2006/relationships/slide" Target="slides/slide2.xml"/><Relationship Id="rId8" Type="http://schemas.openxmlformats.org/officeDocument/2006/relationships/slide" Target="slides/slide3.xml"/><Relationship Id="rId30" Type="http://customschemas.google.com/relationships/presentationmetadata" Target="metadata"/><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n-U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0" name="Shape 190"/>
        <p:cNvGrpSpPr/>
        <p:nvPr/>
      </p:nvGrpSpPr>
      <p:grpSpPr>
        <a:xfrm>
          <a:off x="0" y="0"/>
          <a:ext cx="0" cy="0"/>
          <a:chOff x="0" y="0"/>
          <a:chExt cx="0" cy="0"/>
        </a:xfrm>
      </p:grpSpPr>
      <p:sp>
        <p:nvSpPr>
          <p:cNvPr id="191" name="Google Shape;191;p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92" name="Google Shape;192;p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6" name="Google Shape;256;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63" name="Google Shape;263;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1" name="Google Shape;271;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78" name="Google Shape;278;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2" name="Shape 282"/>
        <p:cNvGrpSpPr/>
        <p:nvPr/>
      </p:nvGrpSpPr>
      <p:grpSpPr>
        <a:xfrm>
          <a:off x="0" y="0"/>
          <a:ext cx="0" cy="0"/>
          <a:chOff x="0" y="0"/>
          <a:chExt cx="0" cy="0"/>
        </a:xfrm>
      </p:grpSpPr>
      <p:sp>
        <p:nvSpPr>
          <p:cNvPr id="283" name="Google Shape;283;g11c8abf852c_0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84" name="Google Shape;284;g11c8abf852c_0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0" name="Google Shape;290;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4" name="Shape 294"/>
        <p:cNvGrpSpPr/>
        <p:nvPr/>
      </p:nvGrpSpPr>
      <p:grpSpPr>
        <a:xfrm>
          <a:off x="0" y="0"/>
          <a:ext cx="0" cy="0"/>
          <a:chOff x="0" y="0"/>
          <a:chExt cx="0" cy="0"/>
        </a:xfrm>
      </p:grpSpPr>
      <p:sp>
        <p:nvSpPr>
          <p:cNvPr id="295" name="Google Shape;295;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6" name="Google Shape;296;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0" name="Shape 300"/>
        <p:cNvGrpSpPr/>
        <p:nvPr/>
      </p:nvGrpSpPr>
      <p:grpSpPr>
        <a:xfrm>
          <a:off x="0" y="0"/>
          <a:ext cx="0" cy="0"/>
          <a:chOff x="0" y="0"/>
          <a:chExt cx="0" cy="0"/>
        </a:xfrm>
      </p:grpSpPr>
      <p:sp>
        <p:nvSpPr>
          <p:cNvPr id="301" name="Google Shape;301;p1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rPr lang="en-US"/>
              <a:t>¿Conocemos el umbral de inmunidad de la manada para el COVID?</a:t>
            </a:r>
            <a:endParaRPr/>
          </a:p>
        </p:txBody>
      </p:sp>
      <p:sp>
        <p:nvSpPr>
          <p:cNvPr id="302" name="Google Shape;302;p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p2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8" name="Google Shape;308;p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2" name="Shape 312"/>
        <p:cNvGrpSpPr/>
        <p:nvPr/>
      </p:nvGrpSpPr>
      <p:grpSpPr>
        <a:xfrm>
          <a:off x="0" y="0"/>
          <a:ext cx="0" cy="0"/>
          <a:chOff x="0" y="0"/>
          <a:chExt cx="0" cy="0"/>
        </a:xfrm>
      </p:grpSpPr>
      <p:sp>
        <p:nvSpPr>
          <p:cNvPr id="313" name="Google Shape;313;p2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14" name="Google Shape;314;p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8" name="Shape 198"/>
        <p:cNvGrpSpPr/>
        <p:nvPr/>
      </p:nvGrpSpPr>
      <p:grpSpPr>
        <a:xfrm>
          <a:off x="0" y="0"/>
          <a:ext cx="0" cy="0"/>
          <a:chOff x="0" y="0"/>
          <a:chExt cx="0" cy="0"/>
        </a:xfrm>
      </p:grpSpPr>
      <p:sp>
        <p:nvSpPr>
          <p:cNvPr id="199" name="Google Shape;199;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0" name="Google Shape;200;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8" name="Shape 318"/>
        <p:cNvGrpSpPr/>
        <p:nvPr/>
      </p:nvGrpSpPr>
      <p:grpSpPr>
        <a:xfrm>
          <a:off x="0" y="0"/>
          <a:ext cx="0" cy="0"/>
          <a:chOff x="0" y="0"/>
          <a:chExt cx="0" cy="0"/>
        </a:xfrm>
      </p:grpSpPr>
      <p:sp>
        <p:nvSpPr>
          <p:cNvPr id="319" name="Google Shape;319;p2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0" name="Google Shape;320;p2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p2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6" name="Google Shape;326;p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1" name="Shape 331"/>
        <p:cNvGrpSpPr/>
        <p:nvPr/>
      </p:nvGrpSpPr>
      <p:grpSpPr>
        <a:xfrm>
          <a:off x="0" y="0"/>
          <a:ext cx="0" cy="0"/>
          <a:chOff x="0" y="0"/>
          <a:chExt cx="0" cy="0"/>
        </a:xfrm>
      </p:grpSpPr>
      <p:sp>
        <p:nvSpPr>
          <p:cNvPr id="332" name="Google Shape;332;g11c8abf852c_0_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33" name="Google Shape;333;g11c8abf852c_0_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9" name="Shape 339"/>
        <p:cNvGrpSpPr/>
        <p:nvPr/>
      </p:nvGrpSpPr>
      <p:grpSpPr>
        <a:xfrm>
          <a:off x="0" y="0"/>
          <a:ext cx="0" cy="0"/>
          <a:chOff x="0" y="0"/>
          <a:chExt cx="0" cy="0"/>
        </a:xfrm>
      </p:grpSpPr>
      <p:sp>
        <p:nvSpPr>
          <p:cNvPr id="340" name="Google Shape;340;g11c8abf852c_0_2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1" name="Google Shape;341;g11c8abf852c_0_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7" name="Shape 347"/>
        <p:cNvGrpSpPr/>
        <p:nvPr/>
      </p:nvGrpSpPr>
      <p:grpSpPr>
        <a:xfrm>
          <a:off x="0" y="0"/>
          <a:ext cx="0" cy="0"/>
          <a:chOff x="0" y="0"/>
          <a:chExt cx="0" cy="0"/>
        </a:xfrm>
      </p:grpSpPr>
      <p:sp>
        <p:nvSpPr>
          <p:cNvPr id="348" name="Google Shape;348;g11c8abf852c_0_3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49" name="Google Shape;349;g11c8abf852c_0_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5" name="Shape 205"/>
        <p:cNvGrpSpPr/>
        <p:nvPr/>
      </p:nvGrpSpPr>
      <p:grpSpPr>
        <a:xfrm>
          <a:off x="0" y="0"/>
          <a:ext cx="0" cy="0"/>
          <a:chOff x="0" y="0"/>
          <a:chExt cx="0" cy="0"/>
        </a:xfrm>
      </p:grpSpPr>
      <p:sp>
        <p:nvSpPr>
          <p:cNvPr id="206" name="Google Shape;206;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7" name="Google Shape;207;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4" name="Google Shape;214;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2" name="Google Shape;222;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7" name="Shape 227"/>
        <p:cNvGrpSpPr/>
        <p:nvPr/>
      </p:nvGrpSpPr>
      <p:grpSpPr>
        <a:xfrm>
          <a:off x="0" y="0"/>
          <a:ext cx="0" cy="0"/>
          <a:chOff x="0" y="0"/>
          <a:chExt cx="0" cy="0"/>
        </a:xfrm>
      </p:grpSpPr>
      <p:sp>
        <p:nvSpPr>
          <p:cNvPr id="228" name="Google Shape;228;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29" name="Google Shape;229;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4" name="Shape 234"/>
        <p:cNvGrpSpPr/>
        <p:nvPr/>
      </p:nvGrpSpPr>
      <p:grpSpPr>
        <a:xfrm>
          <a:off x="0" y="0"/>
          <a:ext cx="0" cy="0"/>
          <a:chOff x="0" y="0"/>
          <a:chExt cx="0" cy="0"/>
        </a:xfrm>
      </p:grpSpPr>
      <p:sp>
        <p:nvSpPr>
          <p:cNvPr id="235" name="Google Shape;23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36" name="Google Shape;236;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1" name="Shape 241"/>
        <p:cNvGrpSpPr/>
        <p:nvPr/>
      </p:nvGrpSpPr>
      <p:grpSpPr>
        <a:xfrm>
          <a:off x="0" y="0"/>
          <a:ext cx="0" cy="0"/>
          <a:chOff x="0" y="0"/>
          <a:chExt cx="0" cy="0"/>
        </a:xfrm>
      </p:grpSpPr>
      <p:sp>
        <p:nvSpPr>
          <p:cNvPr id="242" name="Google Shape;242;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3" name="Google Shape;243;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0" name="Google Shape;250;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7.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pn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6" name="Shape 16"/>
        <p:cNvGrpSpPr/>
        <p:nvPr/>
      </p:nvGrpSpPr>
      <p:grpSpPr>
        <a:xfrm>
          <a:off x="0" y="0"/>
          <a:ext cx="0" cy="0"/>
          <a:chOff x="0" y="0"/>
          <a:chExt cx="0" cy="0"/>
        </a:xfrm>
      </p:grpSpPr>
      <p:pic>
        <p:nvPicPr>
          <p:cNvPr id="17" name="Google Shape;17;p26"/>
          <p:cNvPicPr preferRelativeResize="0"/>
          <p:nvPr/>
        </p:nvPicPr>
        <p:blipFill rotWithShape="1">
          <a:blip r:embed="rId2">
            <a:alphaModFix/>
          </a:blip>
          <a:srcRect b="0" l="0" r="0" t="0"/>
          <a:stretch/>
        </p:blipFill>
        <p:spPr>
          <a:xfrm>
            <a:off x="0" y="0"/>
            <a:ext cx="12192000" cy="7097485"/>
          </a:xfrm>
          <a:prstGeom prst="rect">
            <a:avLst/>
          </a:prstGeom>
          <a:noFill/>
          <a:ln>
            <a:noFill/>
          </a:ln>
        </p:spPr>
      </p:pic>
      <p:sp>
        <p:nvSpPr>
          <p:cNvPr id="18" name="Google Shape;18;p26"/>
          <p:cNvSpPr txBox="1"/>
          <p:nvPr>
            <p:ph type="title"/>
          </p:nvPr>
        </p:nvSpPr>
        <p:spPr>
          <a:xfrm>
            <a:off x="838200" y="1057321"/>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6000"/>
              <a:buFont typeface="Arial"/>
              <a:buNone/>
              <a:defRPr sz="60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 name="Google Shape;19;p26"/>
          <p:cNvSpPr txBox="1"/>
          <p:nvPr>
            <p:ph idx="1" type="body"/>
          </p:nvPr>
        </p:nvSpPr>
        <p:spPr>
          <a:xfrm>
            <a:off x="838200" y="4361380"/>
            <a:ext cx="3414109" cy="660400"/>
          </a:xfrm>
          <a:prstGeom prst="rect">
            <a:avLst/>
          </a:prstGeom>
          <a:noFill/>
          <a:ln>
            <a:noFill/>
          </a:ln>
        </p:spPr>
        <p:txBody>
          <a:bodyPr anchorCtr="0" anchor="t" bIns="45700" lIns="91425" spcFirstLastPara="1" rIns="91425" wrap="square" tIns="45700">
            <a:normAutofit/>
          </a:bodyPr>
          <a:lstStyle>
            <a:lvl1pPr indent="-228600" lvl="0" marL="457200" algn="l">
              <a:lnSpc>
                <a:spcPct val="100000"/>
              </a:lnSpc>
              <a:spcBef>
                <a:spcPts val="1000"/>
              </a:spcBef>
              <a:spcAft>
                <a:spcPts val="0"/>
              </a:spcAft>
              <a:buClr>
                <a:schemeClr val="lt1"/>
              </a:buClr>
              <a:buSzPts val="1800"/>
              <a:buNone/>
              <a:defRPr sz="1800">
                <a:solidFill>
                  <a:schemeClr val="lt1"/>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0" name="Google Shape;20;p26"/>
          <p:cNvSpPr txBox="1"/>
          <p:nvPr>
            <p:ph idx="2" type="body"/>
          </p:nvPr>
        </p:nvSpPr>
        <p:spPr>
          <a:xfrm>
            <a:off x="838200" y="5057207"/>
            <a:ext cx="2859088" cy="531813"/>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lt1"/>
              </a:buClr>
              <a:buSzPts val="1800"/>
              <a:buNone/>
              <a:defRPr sz="1800">
                <a:solidFill>
                  <a:schemeClr val="lt1"/>
                </a:solidFill>
              </a:defRPr>
            </a:lvl1pPr>
            <a:lvl2pPr indent="-228600" lvl="1" marL="914400" algn="l">
              <a:lnSpc>
                <a:spcPct val="90000"/>
              </a:lnSpc>
              <a:spcBef>
                <a:spcPts val="500"/>
              </a:spcBef>
              <a:spcAft>
                <a:spcPts val="0"/>
              </a:spcAft>
              <a:buClr>
                <a:schemeClr val="dk1"/>
              </a:buClr>
              <a:buSzPts val="2400"/>
              <a:buNone/>
              <a:defRPr/>
            </a:lvl2pPr>
            <a:lvl3pPr indent="-228600" lvl="2" marL="1371600" algn="l">
              <a:lnSpc>
                <a:spcPct val="90000"/>
              </a:lnSpc>
              <a:spcBef>
                <a:spcPts val="500"/>
              </a:spcBef>
              <a:spcAft>
                <a:spcPts val="0"/>
              </a:spcAft>
              <a:buClr>
                <a:schemeClr val="dk1"/>
              </a:buClr>
              <a:buSzPts val="2000"/>
              <a:buNone/>
              <a:defRPr/>
            </a:lvl3pPr>
            <a:lvl4pPr indent="-228600" lvl="3" marL="1828800" algn="l">
              <a:lnSpc>
                <a:spcPct val="90000"/>
              </a:lnSpc>
              <a:spcBef>
                <a:spcPts val="500"/>
              </a:spcBef>
              <a:spcAft>
                <a:spcPts val="0"/>
              </a:spcAft>
              <a:buClr>
                <a:schemeClr val="dk1"/>
              </a:buClr>
              <a:buSzPts val="1800"/>
              <a:buNone/>
              <a:defRPr/>
            </a:lvl4pPr>
            <a:lvl5pPr indent="-228600" lvl="4" marL="2286000" algn="l">
              <a:lnSpc>
                <a:spcPct val="90000"/>
              </a:lnSpc>
              <a:spcBef>
                <a:spcPts val="500"/>
              </a:spcBef>
              <a:spcAft>
                <a:spcPts val="0"/>
              </a:spcAft>
              <a:buClr>
                <a:schemeClr val="dk1"/>
              </a:buClr>
              <a:buSzPts val="1800"/>
              <a:buNone/>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1" name="Google Shape;21;p26"/>
          <p:cNvSpPr txBox="1"/>
          <p:nvPr>
            <p:ph idx="3" type="body"/>
          </p:nvPr>
        </p:nvSpPr>
        <p:spPr>
          <a:xfrm>
            <a:off x="838200" y="2750550"/>
            <a:ext cx="8265886" cy="798192"/>
          </a:xfrm>
          <a:prstGeom prst="rect">
            <a:avLst/>
          </a:prstGeom>
          <a:noFill/>
          <a:ln>
            <a:noFill/>
          </a:ln>
        </p:spPr>
        <p:txBody>
          <a:bodyPr anchorCtr="0" anchor="t" bIns="45700" lIns="91425" spcFirstLastPara="1" rIns="91425" wrap="square" tIns="45700">
            <a:noAutofit/>
          </a:bodyPr>
          <a:lstStyle>
            <a:lvl1pPr indent="-228600" lvl="0" marL="457200" algn="l">
              <a:lnSpc>
                <a:spcPct val="90000"/>
              </a:lnSpc>
              <a:spcBef>
                <a:spcPts val="1000"/>
              </a:spcBef>
              <a:spcAft>
                <a:spcPts val="0"/>
              </a:spcAft>
              <a:buClr>
                <a:schemeClr val="lt1"/>
              </a:buClr>
              <a:buSzPts val="3600"/>
              <a:buNone/>
              <a:defRPr sz="3600">
                <a:solidFill>
                  <a:schemeClr val="lt1"/>
                </a:solidFill>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_Title Only">
  <p:cSld name="4_Title Only">
    <p:spTree>
      <p:nvGrpSpPr>
        <p:cNvPr id="80" name="Shape 80"/>
        <p:cNvGrpSpPr/>
        <p:nvPr/>
      </p:nvGrpSpPr>
      <p:grpSpPr>
        <a:xfrm>
          <a:off x="0" y="0"/>
          <a:ext cx="0" cy="0"/>
          <a:chOff x="0" y="0"/>
          <a:chExt cx="0" cy="0"/>
        </a:xfrm>
      </p:grpSpPr>
      <p:pic>
        <p:nvPicPr>
          <p:cNvPr id="81" name="Google Shape;81;p35"/>
          <p:cNvPicPr preferRelativeResize="0"/>
          <p:nvPr/>
        </p:nvPicPr>
        <p:blipFill rotWithShape="1">
          <a:blip r:embed="rId2">
            <a:alphaModFix/>
          </a:blip>
          <a:srcRect b="0" l="0" r="0" t="0"/>
          <a:stretch/>
        </p:blipFill>
        <p:spPr>
          <a:xfrm>
            <a:off x="0" y="0"/>
            <a:ext cx="12192000" cy="1598278"/>
          </a:xfrm>
          <a:prstGeom prst="rect">
            <a:avLst/>
          </a:prstGeom>
          <a:noFill/>
          <a:ln>
            <a:noFill/>
          </a:ln>
        </p:spPr>
      </p:pic>
      <p:sp>
        <p:nvSpPr>
          <p:cNvPr id="82" name="Google Shape;82;p35"/>
          <p:cNvSpPr txBox="1"/>
          <p:nvPr>
            <p:ph type="title"/>
          </p:nvPr>
        </p:nvSpPr>
        <p:spPr>
          <a:xfrm>
            <a:off x="684734" y="313786"/>
            <a:ext cx="10817838" cy="767528"/>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3500"/>
              <a:buFont typeface="Arial"/>
              <a:buNone/>
              <a:defRPr sz="35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3" name="Google Shape;83;p3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4" name="Google Shape;84;p3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5" name="Google Shape;85;p3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86" name="Google Shape;86;p3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6_Title Only">
  <p:cSld name="6_Title Only">
    <p:spTree>
      <p:nvGrpSpPr>
        <p:cNvPr id="87" name="Shape 87"/>
        <p:cNvGrpSpPr/>
        <p:nvPr/>
      </p:nvGrpSpPr>
      <p:grpSpPr>
        <a:xfrm>
          <a:off x="0" y="0"/>
          <a:ext cx="0" cy="0"/>
          <a:chOff x="0" y="0"/>
          <a:chExt cx="0" cy="0"/>
        </a:xfrm>
      </p:grpSpPr>
      <p:pic>
        <p:nvPicPr>
          <p:cNvPr id="88" name="Google Shape;88;p36"/>
          <p:cNvPicPr preferRelativeResize="0"/>
          <p:nvPr/>
        </p:nvPicPr>
        <p:blipFill rotWithShape="1">
          <a:blip r:embed="rId2">
            <a:alphaModFix/>
          </a:blip>
          <a:srcRect b="0" l="0" r="0" t="0"/>
          <a:stretch/>
        </p:blipFill>
        <p:spPr>
          <a:xfrm>
            <a:off x="-32657" y="0"/>
            <a:ext cx="12257314" cy="1617141"/>
          </a:xfrm>
          <a:prstGeom prst="rect">
            <a:avLst/>
          </a:prstGeom>
          <a:noFill/>
          <a:ln>
            <a:noFill/>
          </a:ln>
        </p:spPr>
      </p:pic>
      <p:sp>
        <p:nvSpPr>
          <p:cNvPr id="89" name="Google Shape;89;p36"/>
          <p:cNvSpPr txBox="1"/>
          <p:nvPr>
            <p:ph type="title"/>
          </p:nvPr>
        </p:nvSpPr>
        <p:spPr>
          <a:xfrm>
            <a:off x="684733" y="55078"/>
            <a:ext cx="10970237" cy="1257014"/>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3500"/>
              <a:buFont typeface="Arial"/>
              <a:buNone/>
              <a:defRPr sz="35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0" name="Google Shape;90;p36"/>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36"/>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2" name="Google Shape;92;p3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93" name="Google Shape;93;p36"/>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7_Title Only">
  <p:cSld name="7_Title Only">
    <p:spTree>
      <p:nvGrpSpPr>
        <p:cNvPr id="94" name="Shape 94"/>
        <p:cNvGrpSpPr/>
        <p:nvPr/>
      </p:nvGrpSpPr>
      <p:grpSpPr>
        <a:xfrm>
          <a:off x="0" y="0"/>
          <a:ext cx="0" cy="0"/>
          <a:chOff x="0" y="0"/>
          <a:chExt cx="0" cy="0"/>
        </a:xfrm>
      </p:grpSpPr>
      <p:pic>
        <p:nvPicPr>
          <p:cNvPr id="95" name="Google Shape;95;p37"/>
          <p:cNvPicPr preferRelativeResize="0"/>
          <p:nvPr/>
        </p:nvPicPr>
        <p:blipFill rotWithShape="1">
          <a:blip r:embed="rId2">
            <a:alphaModFix/>
          </a:blip>
          <a:srcRect b="0" l="0" r="0" t="0"/>
          <a:stretch/>
        </p:blipFill>
        <p:spPr>
          <a:xfrm>
            <a:off x="-32655" y="0"/>
            <a:ext cx="12257311" cy="1617141"/>
          </a:xfrm>
          <a:prstGeom prst="rect">
            <a:avLst/>
          </a:prstGeom>
          <a:noFill/>
          <a:ln>
            <a:noFill/>
          </a:ln>
        </p:spPr>
      </p:pic>
      <p:sp>
        <p:nvSpPr>
          <p:cNvPr id="96" name="Google Shape;96;p37"/>
          <p:cNvSpPr txBox="1"/>
          <p:nvPr>
            <p:ph type="title"/>
          </p:nvPr>
        </p:nvSpPr>
        <p:spPr>
          <a:xfrm>
            <a:off x="684734" y="14437"/>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3500"/>
              <a:buFont typeface="Arial"/>
              <a:buNone/>
              <a:defRPr sz="35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7" name="Google Shape;97;p3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8" name="Google Shape;98;p3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9" name="Google Shape;99;p3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100" name="Google Shape;100;p37"/>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01" name="Shape 101"/>
        <p:cNvGrpSpPr/>
        <p:nvPr/>
      </p:nvGrpSpPr>
      <p:grpSpPr>
        <a:xfrm>
          <a:off x="0" y="0"/>
          <a:ext cx="0" cy="0"/>
          <a:chOff x="0" y="0"/>
          <a:chExt cx="0" cy="0"/>
        </a:xfrm>
      </p:grpSpPr>
      <p:sp>
        <p:nvSpPr>
          <p:cNvPr id="102" name="Google Shape;102;p3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3" name="Google Shape;103;p3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p3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105" name="Google Shape;105;p38"/>
          <p:cNvSpPr/>
          <p:nvPr/>
        </p:nvSpPr>
        <p:spPr>
          <a:xfrm>
            <a:off x="6390640" y="6085840"/>
            <a:ext cx="5516880" cy="77216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ntent with Caption" type="objTx">
  <p:cSld name="OBJECT_WITH_CAPTION_TEXT">
    <p:spTree>
      <p:nvGrpSpPr>
        <p:cNvPr id="106" name="Shape 106"/>
        <p:cNvGrpSpPr/>
        <p:nvPr/>
      </p:nvGrpSpPr>
      <p:grpSpPr>
        <a:xfrm>
          <a:off x="0" y="0"/>
          <a:ext cx="0" cy="0"/>
          <a:chOff x="0" y="0"/>
          <a:chExt cx="0" cy="0"/>
        </a:xfrm>
      </p:grpSpPr>
      <p:sp>
        <p:nvSpPr>
          <p:cNvPr id="107" name="Google Shape;107;p39"/>
          <p:cNvSpPr txBox="1"/>
          <p:nvPr>
            <p:ph type="title"/>
          </p:nvPr>
        </p:nvSpPr>
        <p:spPr>
          <a:xfrm>
            <a:off x="839788" y="457200"/>
            <a:ext cx="3932237" cy="1600200"/>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005A9E"/>
              </a:buClr>
              <a:buSzPts val="3200"/>
              <a:buFont typeface="Arial"/>
              <a:buNone/>
              <a:defRPr sz="32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8" name="Google Shape;108;p39"/>
          <p:cNvSpPr txBox="1"/>
          <p:nvPr>
            <p:ph idx="1" type="body"/>
          </p:nvPr>
        </p:nvSpPr>
        <p:spPr>
          <a:xfrm>
            <a:off x="5183188" y="987425"/>
            <a:ext cx="6172200" cy="4873625"/>
          </a:xfrm>
          <a:prstGeom prst="rect">
            <a:avLst/>
          </a:prstGeom>
          <a:noFill/>
          <a:ln>
            <a:noFill/>
          </a:ln>
        </p:spPr>
        <p:txBody>
          <a:bodyPr anchorCtr="0" anchor="t" bIns="45700" lIns="91425" spcFirstLastPara="1" rIns="91425" wrap="square" tIns="45700">
            <a:normAutofit/>
          </a:bodyPr>
          <a:lstStyle>
            <a:lvl1pPr indent="-406400" lvl="0" marL="457200" algn="l">
              <a:lnSpc>
                <a:spcPct val="90000"/>
              </a:lnSpc>
              <a:spcBef>
                <a:spcPts val="1000"/>
              </a:spcBef>
              <a:spcAft>
                <a:spcPts val="0"/>
              </a:spcAft>
              <a:buClr>
                <a:schemeClr val="dk1"/>
              </a:buClr>
              <a:buSzPts val="2800"/>
              <a:buChar char="•"/>
              <a:defRPr sz="2800"/>
            </a:lvl1pPr>
            <a:lvl2pPr indent="-387350" lvl="1" marL="914400" algn="l">
              <a:lnSpc>
                <a:spcPct val="90000"/>
              </a:lnSpc>
              <a:spcBef>
                <a:spcPts val="500"/>
              </a:spcBef>
              <a:spcAft>
                <a:spcPts val="0"/>
              </a:spcAft>
              <a:buClr>
                <a:schemeClr val="dk1"/>
              </a:buClr>
              <a:buSzPts val="2500"/>
              <a:buChar char="•"/>
              <a:defRPr sz="2500"/>
            </a:lvl2pPr>
            <a:lvl3pPr indent="-381000" lvl="2" marL="1371600" algn="l">
              <a:lnSpc>
                <a:spcPct val="90000"/>
              </a:lnSpc>
              <a:spcBef>
                <a:spcPts val="500"/>
              </a:spcBef>
              <a:spcAft>
                <a:spcPts val="0"/>
              </a:spcAft>
              <a:buClr>
                <a:schemeClr val="dk1"/>
              </a:buClr>
              <a:buSzPts val="2400"/>
              <a:buChar char="•"/>
              <a:defRPr sz="2400"/>
            </a:lvl3pPr>
            <a:lvl4pPr indent="-355600" lvl="3" marL="1828800" algn="l">
              <a:lnSpc>
                <a:spcPct val="90000"/>
              </a:lnSpc>
              <a:spcBef>
                <a:spcPts val="500"/>
              </a:spcBef>
              <a:spcAft>
                <a:spcPts val="0"/>
              </a:spcAft>
              <a:buClr>
                <a:schemeClr val="dk1"/>
              </a:buClr>
              <a:buSzPts val="2000"/>
              <a:buChar char="•"/>
              <a:defRPr sz="2000"/>
            </a:lvl4pPr>
            <a:lvl5pPr indent="-355600" lvl="4" marL="2286000" algn="l">
              <a:lnSpc>
                <a:spcPct val="90000"/>
              </a:lnSpc>
              <a:spcBef>
                <a:spcPts val="500"/>
              </a:spcBef>
              <a:spcAft>
                <a:spcPts val="0"/>
              </a:spcAft>
              <a:buClr>
                <a:schemeClr val="dk1"/>
              </a:buClr>
              <a:buSzPts val="2000"/>
              <a:buChar char="•"/>
              <a:defRPr sz="2000"/>
            </a:lvl5pPr>
            <a:lvl6pPr indent="-355600" lvl="5" marL="2743200" algn="l">
              <a:lnSpc>
                <a:spcPct val="90000"/>
              </a:lnSpc>
              <a:spcBef>
                <a:spcPts val="500"/>
              </a:spcBef>
              <a:spcAft>
                <a:spcPts val="0"/>
              </a:spcAft>
              <a:buClr>
                <a:schemeClr val="dk1"/>
              </a:buClr>
              <a:buSzPts val="2000"/>
              <a:buChar char="•"/>
              <a:defRPr sz="2000"/>
            </a:lvl6pPr>
            <a:lvl7pPr indent="-355600" lvl="6" marL="3200400" algn="l">
              <a:lnSpc>
                <a:spcPct val="90000"/>
              </a:lnSpc>
              <a:spcBef>
                <a:spcPts val="500"/>
              </a:spcBef>
              <a:spcAft>
                <a:spcPts val="0"/>
              </a:spcAft>
              <a:buClr>
                <a:schemeClr val="dk1"/>
              </a:buClr>
              <a:buSzPts val="2000"/>
              <a:buChar char="•"/>
              <a:defRPr sz="2000"/>
            </a:lvl7pPr>
            <a:lvl8pPr indent="-355600" lvl="7" marL="3657600" algn="l">
              <a:lnSpc>
                <a:spcPct val="90000"/>
              </a:lnSpc>
              <a:spcBef>
                <a:spcPts val="500"/>
              </a:spcBef>
              <a:spcAft>
                <a:spcPts val="0"/>
              </a:spcAft>
              <a:buClr>
                <a:schemeClr val="dk1"/>
              </a:buClr>
              <a:buSzPts val="2000"/>
              <a:buChar char="•"/>
              <a:defRPr sz="2000"/>
            </a:lvl8pPr>
            <a:lvl9pPr indent="-355600" lvl="8" marL="4114800" algn="l">
              <a:lnSpc>
                <a:spcPct val="90000"/>
              </a:lnSpc>
              <a:spcBef>
                <a:spcPts val="500"/>
              </a:spcBef>
              <a:spcAft>
                <a:spcPts val="0"/>
              </a:spcAft>
              <a:buClr>
                <a:schemeClr val="dk1"/>
              </a:buClr>
              <a:buSzPts val="2000"/>
              <a:buChar char="•"/>
              <a:defRPr sz="2000"/>
            </a:lvl9pPr>
          </a:lstStyle>
          <a:p/>
        </p:txBody>
      </p:sp>
      <p:sp>
        <p:nvSpPr>
          <p:cNvPr id="109" name="Google Shape;109;p39"/>
          <p:cNvSpPr txBox="1"/>
          <p:nvPr>
            <p:ph idx="2" type="body"/>
          </p:nvPr>
        </p:nvSpPr>
        <p:spPr>
          <a:xfrm>
            <a:off x="839788" y="2057400"/>
            <a:ext cx="3932237" cy="3811588"/>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1600"/>
              <a:buNone/>
              <a:defRPr sz="1600"/>
            </a:lvl1pPr>
            <a:lvl2pPr indent="-228600" lvl="1" marL="914400" algn="l">
              <a:lnSpc>
                <a:spcPct val="90000"/>
              </a:lnSpc>
              <a:spcBef>
                <a:spcPts val="500"/>
              </a:spcBef>
              <a:spcAft>
                <a:spcPts val="0"/>
              </a:spcAft>
              <a:buClr>
                <a:schemeClr val="dk1"/>
              </a:buClr>
              <a:buSzPts val="1400"/>
              <a:buNone/>
              <a:defRPr sz="1400"/>
            </a:lvl2pPr>
            <a:lvl3pPr indent="-228600" lvl="2" marL="1371600" algn="l">
              <a:lnSpc>
                <a:spcPct val="90000"/>
              </a:lnSpc>
              <a:spcBef>
                <a:spcPts val="500"/>
              </a:spcBef>
              <a:spcAft>
                <a:spcPts val="0"/>
              </a:spcAft>
              <a:buClr>
                <a:schemeClr val="dk1"/>
              </a:buClr>
              <a:buSzPts val="1200"/>
              <a:buNone/>
              <a:defRPr sz="1200"/>
            </a:lvl3pPr>
            <a:lvl4pPr indent="-228600" lvl="3" marL="1828800" algn="l">
              <a:lnSpc>
                <a:spcPct val="90000"/>
              </a:lnSpc>
              <a:spcBef>
                <a:spcPts val="500"/>
              </a:spcBef>
              <a:spcAft>
                <a:spcPts val="0"/>
              </a:spcAft>
              <a:buClr>
                <a:schemeClr val="dk1"/>
              </a:buClr>
              <a:buSzPts val="1000"/>
              <a:buNone/>
              <a:defRPr sz="1000"/>
            </a:lvl4pPr>
            <a:lvl5pPr indent="-228600" lvl="4" marL="2286000" algn="l">
              <a:lnSpc>
                <a:spcPct val="90000"/>
              </a:lnSpc>
              <a:spcBef>
                <a:spcPts val="500"/>
              </a:spcBef>
              <a:spcAft>
                <a:spcPts val="0"/>
              </a:spcAft>
              <a:buClr>
                <a:schemeClr val="dk1"/>
              </a:buClr>
              <a:buSzPts val="1000"/>
              <a:buNone/>
              <a:defRPr sz="1000"/>
            </a:lvl5pPr>
            <a:lvl6pPr indent="-228600" lvl="5" marL="2743200" algn="l">
              <a:lnSpc>
                <a:spcPct val="90000"/>
              </a:lnSpc>
              <a:spcBef>
                <a:spcPts val="500"/>
              </a:spcBef>
              <a:spcAft>
                <a:spcPts val="0"/>
              </a:spcAft>
              <a:buClr>
                <a:schemeClr val="dk1"/>
              </a:buClr>
              <a:buSzPts val="1000"/>
              <a:buNone/>
              <a:defRPr sz="1000"/>
            </a:lvl6pPr>
            <a:lvl7pPr indent="-228600" lvl="6" marL="3200400" algn="l">
              <a:lnSpc>
                <a:spcPct val="90000"/>
              </a:lnSpc>
              <a:spcBef>
                <a:spcPts val="500"/>
              </a:spcBef>
              <a:spcAft>
                <a:spcPts val="0"/>
              </a:spcAft>
              <a:buClr>
                <a:schemeClr val="dk1"/>
              </a:buClr>
              <a:buSzPts val="1000"/>
              <a:buNone/>
              <a:defRPr sz="1000"/>
            </a:lvl7pPr>
            <a:lvl8pPr indent="-228600" lvl="7" marL="3657600" algn="l">
              <a:lnSpc>
                <a:spcPct val="90000"/>
              </a:lnSpc>
              <a:spcBef>
                <a:spcPts val="500"/>
              </a:spcBef>
              <a:spcAft>
                <a:spcPts val="0"/>
              </a:spcAft>
              <a:buClr>
                <a:schemeClr val="dk1"/>
              </a:buClr>
              <a:buSzPts val="1000"/>
              <a:buNone/>
              <a:defRPr sz="1000"/>
            </a:lvl8pPr>
            <a:lvl9pPr indent="-228600" lvl="8" marL="4114800" algn="l">
              <a:lnSpc>
                <a:spcPct val="90000"/>
              </a:lnSpc>
              <a:spcBef>
                <a:spcPts val="500"/>
              </a:spcBef>
              <a:spcAft>
                <a:spcPts val="0"/>
              </a:spcAft>
              <a:buClr>
                <a:schemeClr val="dk1"/>
              </a:buClr>
              <a:buSzPts val="1000"/>
              <a:buNone/>
              <a:defRPr sz="1000"/>
            </a:lvl9pPr>
          </a:lstStyle>
          <a:p/>
        </p:txBody>
      </p:sp>
      <p:sp>
        <p:nvSpPr>
          <p:cNvPr id="110" name="Google Shape;110;p3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1" name="Google Shape;111;p3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2" name="Google Shape;112;p3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PictureRight with Text">
  <p:cSld name="1PictureRight with Text">
    <p:spTree>
      <p:nvGrpSpPr>
        <p:cNvPr id="113" name="Shape 113"/>
        <p:cNvGrpSpPr/>
        <p:nvPr/>
      </p:nvGrpSpPr>
      <p:grpSpPr>
        <a:xfrm>
          <a:off x="0" y="0"/>
          <a:ext cx="0" cy="0"/>
          <a:chOff x="0" y="0"/>
          <a:chExt cx="0" cy="0"/>
        </a:xfrm>
      </p:grpSpPr>
      <p:sp>
        <p:nvSpPr>
          <p:cNvPr id="114" name="Google Shape;114;p40"/>
          <p:cNvSpPr/>
          <p:nvPr>
            <p:ph idx="2" type="pic"/>
          </p:nvPr>
        </p:nvSpPr>
        <p:spPr>
          <a:xfrm>
            <a:off x="6875874" y="130630"/>
            <a:ext cx="5178239" cy="6590846"/>
          </a:xfrm>
          <a:prstGeom prst="rect">
            <a:avLst/>
          </a:prstGeom>
          <a:noFill/>
          <a:ln cap="flat" cmpd="sng" w="50800">
            <a:solidFill>
              <a:schemeClr val="lt1"/>
            </a:solidFill>
            <a:prstDash val="solid"/>
            <a:round/>
            <a:headEnd len="sm" w="sm" type="none"/>
            <a:tailEnd len="sm" w="sm" type="none"/>
          </a:ln>
        </p:spPr>
      </p:sp>
      <p:sp>
        <p:nvSpPr>
          <p:cNvPr id="115" name="Google Shape;115;p40"/>
          <p:cNvSpPr txBox="1"/>
          <p:nvPr>
            <p:ph idx="12" type="sldNum"/>
          </p:nvPr>
        </p:nvSpPr>
        <p:spPr>
          <a:xfrm>
            <a:off x="3770811"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116" name="Google Shape;116;p40"/>
          <p:cNvSpPr txBox="1"/>
          <p:nvPr>
            <p:ph idx="1" type="body"/>
          </p:nvPr>
        </p:nvSpPr>
        <p:spPr>
          <a:xfrm>
            <a:off x="838200" y="2126166"/>
            <a:ext cx="5675811" cy="405079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17" name="Google Shape;117;p4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8" name="Google Shape;118;p40"/>
          <p:cNvSpPr txBox="1"/>
          <p:nvPr>
            <p:ph type="title"/>
          </p:nvPr>
        </p:nvSpPr>
        <p:spPr>
          <a:xfrm>
            <a:off x="838200" y="681037"/>
            <a:ext cx="5675811" cy="1325563"/>
          </a:xfrm>
          <a:prstGeom prst="rect">
            <a:avLst/>
          </a:prstGeom>
          <a:noFill/>
          <a:ln>
            <a:noFill/>
          </a:ln>
        </p:spPr>
        <p:txBody>
          <a:bodyPr anchorCtr="0" anchor="t" bIns="45700" lIns="91425" spcFirstLastPara="1" rIns="91425" wrap="square" tIns="45700">
            <a:noAutofit/>
          </a:bodyPr>
          <a:lstStyle>
            <a:lvl1pPr lvl="0" algn="l">
              <a:lnSpc>
                <a:spcPct val="90000"/>
              </a:lnSpc>
              <a:spcBef>
                <a:spcPts val="0"/>
              </a:spcBef>
              <a:spcAft>
                <a:spcPts val="0"/>
              </a:spcAft>
              <a:buClr>
                <a:srgbClr val="005A9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9" name="Google Shape;119;p40"/>
          <p:cNvSpPr/>
          <p:nvPr/>
        </p:nvSpPr>
        <p:spPr>
          <a:xfrm>
            <a:off x="6308035" y="6176962"/>
            <a:ext cx="1657405" cy="54451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20" name="Google Shape;120;p40"/>
          <p:cNvSpPr/>
          <p:nvPr>
            <p:ph idx="3" type="pic"/>
          </p:nvPr>
        </p:nvSpPr>
        <p:spPr>
          <a:xfrm>
            <a:off x="6875874" y="133577"/>
            <a:ext cx="5178239" cy="6590846"/>
          </a:xfrm>
          <a:prstGeom prst="rect">
            <a:avLst/>
          </a:prstGeom>
          <a:solidFill>
            <a:srgbClr val="EDEDED"/>
          </a:solidFill>
          <a:ln cap="flat" cmpd="sng" w="50800">
            <a:solidFill>
              <a:schemeClr val="lt1"/>
            </a:solidFill>
            <a:prstDash val="solid"/>
            <a:round/>
            <a:headEnd len="sm" w="sm" type="none"/>
            <a:tailEnd len="sm" w="sm" type="none"/>
          </a:ln>
        </p:spPr>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PictureLeft with Text">
  <p:cSld name="1PictureLeft with Text">
    <p:spTree>
      <p:nvGrpSpPr>
        <p:cNvPr id="121" name="Shape 121"/>
        <p:cNvGrpSpPr/>
        <p:nvPr/>
      </p:nvGrpSpPr>
      <p:grpSpPr>
        <a:xfrm>
          <a:off x="0" y="0"/>
          <a:ext cx="0" cy="0"/>
          <a:chOff x="0" y="0"/>
          <a:chExt cx="0" cy="0"/>
        </a:xfrm>
      </p:grpSpPr>
      <p:sp>
        <p:nvSpPr>
          <p:cNvPr id="122" name="Google Shape;122;p41"/>
          <p:cNvSpPr/>
          <p:nvPr>
            <p:ph idx="2" type="pic"/>
          </p:nvPr>
        </p:nvSpPr>
        <p:spPr>
          <a:xfrm>
            <a:off x="152400" y="152400"/>
            <a:ext cx="5137806" cy="6569075"/>
          </a:xfrm>
          <a:prstGeom prst="rect">
            <a:avLst/>
          </a:prstGeom>
          <a:solidFill>
            <a:srgbClr val="EDEDED"/>
          </a:solidFill>
          <a:ln cap="flat" cmpd="sng" w="50800">
            <a:solidFill>
              <a:schemeClr val="lt1"/>
            </a:solidFill>
            <a:prstDash val="solid"/>
            <a:round/>
            <a:headEnd len="sm" w="sm" type="none"/>
            <a:tailEnd len="sm" w="sm" type="none"/>
          </a:ln>
        </p:spPr>
      </p:sp>
      <p:sp>
        <p:nvSpPr>
          <p:cNvPr id="123" name="Google Shape;123;p41"/>
          <p:cNvSpPr txBox="1"/>
          <p:nvPr>
            <p:ph idx="1" type="body"/>
          </p:nvPr>
        </p:nvSpPr>
        <p:spPr>
          <a:xfrm>
            <a:off x="5677988" y="2126166"/>
            <a:ext cx="5675811" cy="405079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24" name="Google Shape;124;p41"/>
          <p:cNvSpPr txBox="1"/>
          <p:nvPr>
            <p:ph idx="10" type="dt"/>
          </p:nvPr>
        </p:nvSpPr>
        <p:spPr>
          <a:xfrm>
            <a:off x="5677989"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5" name="Google Shape;125;p4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126" name="Google Shape;126;p41"/>
          <p:cNvSpPr txBox="1"/>
          <p:nvPr>
            <p:ph type="title"/>
          </p:nvPr>
        </p:nvSpPr>
        <p:spPr>
          <a:xfrm>
            <a:off x="5677988" y="681037"/>
            <a:ext cx="5675811" cy="1325563"/>
          </a:xfrm>
          <a:prstGeom prst="rect">
            <a:avLst/>
          </a:prstGeom>
          <a:noFill/>
          <a:ln>
            <a:noFill/>
          </a:ln>
        </p:spPr>
        <p:txBody>
          <a:bodyPr anchorCtr="0" anchor="t" bIns="45700" lIns="91425" spcFirstLastPara="1" rIns="91425" wrap="square" tIns="45700">
            <a:noAutofit/>
          </a:bodyPr>
          <a:lstStyle>
            <a:lvl1pPr lvl="0" algn="l">
              <a:lnSpc>
                <a:spcPct val="90000"/>
              </a:lnSpc>
              <a:spcBef>
                <a:spcPts val="0"/>
              </a:spcBef>
              <a:spcAft>
                <a:spcPts val="0"/>
              </a:spcAft>
              <a:buClr>
                <a:srgbClr val="005A9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7" name="Google Shape;127;p41"/>
          <p:cNvSpPr/>
          <p:nvPr/>
        </p:nvSpPr>
        <p:spPr>
          <a:xfrm>
            <a:off x="6096000" y="6176962"/>
            <a:ext cx="5781040" cy="54451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PictureRight with Text">
  <p:cSld name="2PictureRight with Text">
    <p:spTree>
      <p:nvGrpSpPr>
        <p:cNvPr id="128" name="Shape 128"/>
        <p:cNvGrpSpPr/>
        <p:nvPr/>
      </p:nvGrpSpPr>
      <p:grpSpPr>
        <a:xfrm>
          <a:off x="0" y="0"/>
          <a:ext cx="0" cy="0"/>
          <a:chOff x="0" y="0"/>
          <a:chExt cx="0" cy="0"/>
        </a:xfrm>
      </p:grpSpPr>
      <p:sp>
        <p:nvSpPr>
          <p:cNvPr id="129" name="Google Shape;129;p42"/>
          <p:cNvSpPr/>
          <p:nvPr/>
        </p:nvSpPr>
        <p:spPr>
          <a:xfrm>
            <a:off x="6321287" y="6176962"/>
            <a:ext cx="1644153" cy="54451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30" name="Google Shape;130;p42"/>
          <p:cNvSpPr/>
          <p:nvPr>
            <p:ph idx="2" type="pic"/>
          </p:nvPr>
        </p:nvSpPr>
        <p:spPr>
          <a:xfrm>
            <a:off x="6875876" y="130628"/>
            <a:ext cx="5185496" cy="3278503"/>
          </a:xfrm>
          <a:prstGeom prst="rect">
            <a:avLst/>
          </a:prstGeom>
          <a:solidFill>
            <a:srgbClr val="EDEDED"/>
          </a:solidFill>
          <a:ln cap="flat" cmpd="sng" w="50800">
            <a:solidFill>
              <a:schemeClr val="lt1"/>
            </a:solidFill>
            <a:prstDash val="solid"/>
            <a:round/>
            <a:headEnd len="sm" w="sm" type="none"/>
            <a:tailEnd len="sm" w="sm" type="none"/>
          </a:ln>
        </p:spPr>
      </p:sp>
      <p:sp>
        <p:nvSpPr>
          <p:cNvPr id="131" name="Google Shape;131;p42"/>
          <p:cNvSpPr/>
          <p:nvPr>
            <p:ph idx="3" type="pic"/>
          </p:nvPr>
        </p:nvSpPr>
        <p:spPr>
          <a:xfrm>
            <a:off x="6875874" y="3448870"/>
            <a:ext cx="5185497" cy="3258633"/>
          </a:xfrm>
          <a:prstGeom prst="rect">
            <a:avLst/>
          </a:prstGeom>
          <a:solidFill>
            <a:srgbClr val="EDEDED"/>
          </a:solidFill>
          <a:ln cap="flat" cmpd="sng" w="50800">
            <a:solidFill>
              <a:schemeClr val="lt1"/>
            </a:solidFill>
            <a:prstDash val="solid"/>
            <a:round/>
            <a:headEnd len="sm" w="sm" type="none"/>
            <a:tailEnd len="sm" w="sm" type="none"/>
          </a:ln>
        </p:spPr>
      </p:sp>
      <p:sp>
        <p:nvSpPr>
          <p:cNvPr id="132" name="Google Shape;132;p42"/>
          <p:cNvSpPr txBox="1"/>
          <p:nvPr>
            <p:ph idx="12" type="sldNum"/>
          </p:nvPr>
        </p:nvSpPr>
        <p:spPr>
          <a:xfrm>
            <a:off x="3770811"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133" name="Google Shape;133;p42"/>
          <p:cNvSpPr txBox="1"/>
          <p:nvPr>
            <p:ph idx="1" type="body"/>
          </p:nvPr>
        </p:nvSpPr>
        <p:spPr>
          <a:xfrm>
            <a:off x="838200" y="2126166"/>
            <a:ext cx="5675811" cy="405079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34" name="Google Shape;134;p4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5" name="Google Shape;135;p42"/>
          <p:cNvSpPr txBox="1"/>
          <p:nvPr>
            <p:ph type="title"/>
          </p:nvPr>
        </p:nvSpPr>
        <p:spPr>
          <a:xfrm>
            <a:off x="838200" y="681037"/>
            <a:ext cx="5675811" cy="1325563"/>
          </a:xfrm>
          <a:prstGeom prst="rect">
            <a:avLst/>
          </a:prstGeom>
          <a:noFill/>
          <a:ln>
            <a:noFill/>
          </a:ln>
        </p:spPr>
        <p:txBody>
          <a:bodyPr anchorCtr="0" anchor="t" bIns="45700" lIns="91425" spcFirstLastPara="1" rIns="91425" wrap="square" tIns="45700">
            <a:noAutofit/>
          </a:bodyPr>
          <a:lstStyle>
            <a:lvl1pPr lvl="0" algn="l">
              <a:lnSpc>
                <a:spcPct val="90000"/>
              </a:lnSpc>
              <a:spcBef>
                <a:spcPts val="0"/>
              </a:spcBef>
              <a:spcAft>
                <a:spcPts val="0"/>
              </a:spcAft>
              <a:buClr>
                <a:srgbClr val="005A9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PictureLeft with Text">
  <p:cSld name="2PictureLeft with Text">
    <p:spTree>
      <p:nvGrpSpPr>
        <p:cNvPr id="136" name="Shape 136"/>
        <p:cNvGrpSpPr/>
        <p:nvPr/>
      </p:nvGrpSpPr>
      <p:grpSpPr>
        <a:xfrm>
          <a:off x="0" y="0"/>
          <a:ext cx="0" cy="0"/>
          <a:chOff x="0" y="0"/>
          <a:chExt cx="0" cy="0"/>
        </a:xfrm>
      </p:grpSpPr>
      <p:sp>
        <p:nvSpPr>
          <p:cNvPr id="137" name="Google Shape;137;p43"/>
          <p:cNvSpPr/>
          <p:nvPr>
            <p:ph idx="2" type="pic"/>
          </p:nvPr>
        </p:nvSpPr>
        <p:spPr>
          <a:xfrm>
            <a:off x="152401" y="217714"/>
            <a:ext cx="5160666" cy="3211286"/>
          </a:xfrm>
          <a:prstGeom prst="rect">
            <a:avLst/>
          </a:prstGeom>
          <a:solidFill>
            <a:srgbClr val="EDEDED"/>
          </a:solidFill>
          <a:ln cap="flat" cmpd="sng" w="50800">
            <a:solidFill>
              <a:schemeClr val="lt1"/>
            </a:solidFill>
            <a:prstDash val="solid"/>
            <a:round/>
            <a:headEnd len="sm" w="sm" type="none"/>
            <a:tailEnd len="sm" w="sm" type="none"/>
          </a:ln>
        </p:spPr>
      </p:sp>
      <p:sp>
        <p:nvSpPr>
          <p:cNvPr id="138" name="Google Shape;138;p43"/>
          <p:cNvSpPr/>
          <p:nvPr>
            <p:ph idx="3" type="pic"/>
          </p:nvPr>
        </p:nvSpPr>
        <p:spPr>
          <a:xfrm>
            <a:off x="152400" y="3429000"/>
            <a:ext cx="5160666" cy="3292475"/>
          </a:xfrm>
          <a:prstGeom prst="rect">
            <a:avLst/>
          </a:prstGeom>
          <a:solidFill>
            <a:srgbClr val="EDEDED"/>
          </a:solidFill>
          <a:ln cap="flat" cmpd="sng" w="50800">
            <a:solidFill>
              <a:schemeClr val="lt1"/>
            </a:solidFill>
            <a:prstDash val="solid"/>
            <a:round/>
            <a:headEnd len="sm" w="sm" type="none"/>
            <a:tailEnd len="sm" w="sm" type="none"/>
          </a:ln>
        </p:spPr>
      </p:sp>
      <p:sp>
        <p:nvSpPr>
          <p:cNvPr id="139" name="Google Shape;139;p43"/>
          <p:cNvSpPr txBox="1"/>
          <p:nvPr>
            <p:ph idx="1" type="body"/>
          </p:nvPr>
        </p:nvSpPr>
        <p:spPr>
          <a:xfrm>
            <a:off x="5677988" y="2126166"/>
            <a:ext cx="5675811" cy="405079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40" name="Google Shape;140;p43"/>
          <p:cNvSpPr txBox="1"/>
          <p:nvPr>
            <p:ph idx="10" type="dt"/>
          </p:nvPr>
        </p:nvSpPr>
        <p:spPr>
          <a:xfrm>
            <a:off x="5677989"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1" name="Google Shape;141;p4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142" name="Google Shape;142;p43"/>
          <p:cNvSpPr txBox="1"/>
          <p:nvPr>
            <p:ph type="title"/>
          </p:nvPr>
        </p:nvSpPr>
        <p:spPr>
          <a:xfrm>
            <a:off x="5677988" y="681037"/>
            <a:ext cx="5675811" cy="1325563"/>
          </a:xfrm>
          <a:prstGeom prst="rect">
            <a:avLst/>
          </a:prstGeom>
          <a:noFill/>
          <a:ln>
            <a:noFill/>
          </a:ln>
        </p:spPr>
        <p:txBody>
          <a:bodyPr anchorCtr="0" anchor="t" bIns="45700" lIns="91425" spcFirstLastPara="1" rIns="91425" wrap="square" tIns="45700">
            <a:noAutofit/>
          </a:bodyPr>
          <a:lstStyle>
            <a:lvl1pPr lvl="0" algn="l">
              <a:lnSpc>
                <a:spcPct val="90000"/>
              </a:lnSpc>
              <a:spcBef>
                <a:spcPts val="0"/>
              </a:spcBef>
              <a:spcAft>
                <a:spcPts val="0"/>
              </a:spcAft>
              <a:buClr>
                <a:srgbClr val="005A9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3" name="Google Shape;143;p43"/>
          <p:cNvSpPr/>
          <p:nvPr/>
        </p:nvSpPr>
        <p:spPr>
          <a:xfrm>
            <a:off x="6190455" y="6176962"/>
            <a:ext cx="5675811" cy="54451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ictureRight with Text">
  <p:cSld name="3PictureRight with Text">
    <p:spTree>
      <p:nvGrpSpPr>
        <p:cNvPr id="144" name="Shape 144"/>
        <p:cNvGrpSpPr/>
        <p:nvPr/>
      </p:nvGrpSpPr>
      <p:grpSpPr>
        <a:xfrm>
          <a:off x="0" y="0"/>
          <a:ext cx="0" cy="0"/>
          <a:chOff x="0" y="0"/>
          <a:chExt cx="0" cy="0"/>
        </a:xfrm>
      </p:grpSpPr>
      <p:sp>
        <p:nvSpPr>
          <p:cNvPr id="145" name="Google Shape;145;p44"/>
          <p:cNvSpPr/>
          <p:nvPr/>
        </p:nvSpPr>
        <p:spPr>
          <a:xfrm>
            <a:off x="6268278" y="6176962"/>
            <a:ext cx="1697162" cy="54451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46" name="Google Shape;146;p44"/>
          <p:cNvSpPr/>
          <p:nvPr>
            <p:ph idx="2" type="pic"/>
          </p:nvPr>
        </p:nvSpPr>
        <p:spPr>
          <a:xfrm>
            <a:off x="9308203" y="190499"/>
            <a:ext cx="2731397" cy="3209803"/>
          </a:xfrm>
          <a:prstGeom prst="rect">
            <a:avLst/>
          </a:prstGeom>
          <a:solidFill>
            <a:srgbClr val="EDEDED"/>
          </a:solidFill>
          <a:ln cap="flat" cmpd="sng" w="50800">
            <a:solidFill>
              <a:schemeClr val="lt1"/>
            </a:solidFill>
            <a:prstDash val="solid"/>
            <a:round/>
            <a:headEnd len="sm" w="sm" type="none"/>
            <a:tailEnd len="sm" w="sm" type="none"/>
          </a:ln>
        </p:spPr>
      </p:sp>
      <p:sp>
        <p:nvSpPr>
          <p:cNvPr id="147" name="Google Shape;147;p44"/>
          <p:cNvSpPr/>
          <p:nvPr>
            <p:ph idx="3" type="pic"/>
          </p:nvPr>
        </p:nvSpPr>
        <p:spPr>
          <a:xfrm>
            <a:off x="6918729" y="190500"/>
            <a:ext cx="2389474" cy="3215772"/>
          </a:xfrm>
          <a:prstGeom prst="rect">
            <a:avLst/>
          </a:prstGeom>
          <a:solidFill>
            <a:srgbClr val="EDEDED"/>
          </a:solidFill>
          <a:ln cap="flat" cmpd="sng" w="50800">
            <a:solidFill>
              <a:schemeClr val="lt1"/>
            </a:solidFill>
            <a:prstDash val="solid"/>
            <a:round/>
            <a:headEnd len="sm" w="sm" type="none"/>
            <a:tailEnd len="sm" w="sm" type="none"/>
          </a:ln>
        </p:spPr>
      </p:sp>
      <p:sp>
        <p:nvSpPr>
          <p:cNvPr id="148" name="Google Shape;148;p44"/>
          <p:cNvSpPr/>
          <p:nvPr>
            <p:ph idx="4" type="pic"/>
          </p:nvPr>
        </p:nvSpPr>
        <p:spPr>
          <a:xfrm>
            <a:off x="6918729" y="3419595"/>
            <a:ext cx="5120871" cy="3301879"/>
          </a:xfrm>
          <a:prstGeom prst="rect">
            <a:avLst/>
          </a:prstGeom>
          <a:solidFill>
            <a:srgbClr val="EDEDED"/>
          </a:solidFill>
          <a:ln cap="flat" cmpd="sng" w="50800">
            <a:solidFill>
              <a:schemeClr val="lt1"/>
            </a:solidFill>
            <a:prstDash val="solid"/>
            <a:round/>
            <a:headEnd len="sm" w="sm" type="none"/>
            <a:tailEnd len="sm" w="sm" type="none"/>
          </a:ln>
        </p:spPr>
      </p:sp>
      <p:sp>
        <p:nvSpPr>
          <p:cNvPr id="149" name="Google Shape;149;p44"/>
          <p:cNvSpPr txBox="1"/>
          <p:nvPr>
            <p:ph idx="12" type="sldNum"/>
          </p:nvPr>
        </p:nvSpPr>
        <p:spPr>
          <a:xfrm>
            <a:off x="3770811"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150" name="Google Shape;150;p44"/>
          <p:cNvSpPr txBox="1"/>
          <p:nvPr>
            <p:ph idx="1" type="body"/>
          </p:nvPr>
        </p:nvSpPr>
        <p:spPr>
          <a:xfrm>
            <a:off x="838200" y="2126166"/>
            <a:ext cx="5675811" cy="405079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51" name="Google Shape;151;p4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2" name="Google Shape;152;p44"/>
          <p:cNvSpPr txBox="1"/>
          <p:nvPr>
            <p:ph type="title"/>
          </p:nvPr>
        </p:nvSpPr>
        <p:spPr>
          <a:xfrm>
            <a:off x="838200" y="681037"/>
            <a:ext cx="5675811" cy="1325563"/>
          </a:xfrm>
          <a:prstGeom prst="rect">
            <a:avLst/>
          </a:prstGeom>
          <a:noFill/>
          <a:ln>
            <a:noFill/>
          </a:ln>
        </p:spPr>
        <p:txBody>
          <a:bodyPr anchorCtr="0" anchor="t" bIns="45700" lIns="91425" spcFirstLastPara="1" rIns="91425" wrap="square" tIns="45700">
            <a:noAutofit/>
          </a:bodyPr>
          <a:lstStyle>
            <a:lvl1pPr lvl="0" algn="l">
              <a:lnSpc>
                <a:spcPct val="90000"/>
              </a:lnSpc>
              <a:spcBef>
                <a:spcPts val="0"/>
              </a:spcBef>
              <a:spcAft>
                <a:spcPts val="0"/>
              </a:spcAft>
              <a:buClr>
                <a:srgbClr val="005A9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type="twoTxTwoObj">
  <p:cSld name="TWO_OBJECTS_WITH_TEXT">
    <p:spTree>
      <p:nvGrpSpPr>
        <p:cNvPr id="22" name="Shape 22"/>
        <p:cNvGrpSpPr/>
        <p:nvPr/>
      </p:nvGrpSpPr>
      <p:grpSpPr>
        <a:xfrm>
          <a:off x="0" y="0"/>
          <a:ext cx="0" cy="0"/>
          <a:chOff x="0" y="0"/>
          <a:chExt cx="0" cy="0"/>
        </a:xfrm>
      </p:grpSpPr>
      <p:sp>
        <p:nvSpPr>
          <p:cNvPr id="23" name="Google Shape;23;p27"/>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5A9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 name="Google Shape;24;p27"/>
          <p:cNvSpPr txBox="1"/>
          <p:nvPr>
            <p:ph idx="1" type="body"/>
          </p:nvPr>
        </p:nvSpPr>
        <p:spPr>
          <a:xfrm>
            <a:off x="839788" y="1681163"/>
            <a:ext cx="5157787"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5" name="Google Shape;25;p27"/>
          <p:cNvSpPr txBox="1"/>
          <p:nvPr>
            <p:ph idx="2" type="body"/>
          </p:nvPr>
        </p:nvSpPr>
        <p:spPr>
          <a:xfrm>
            <a:off x="839788" y="2505075"/>
            <a:ext cx="5157787"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6" name="Google Shape;26;p27"/>
          <p:cNvSpPr txBox="1"/>
          <p:nvPr>
            <p:ph idx="3" type="body"/>
          </p:nvPr>
        </p:nvSpPr>
        <p:spPr>
          <a:xfrm>
            <a:off x="6172200" y="1681163"/>
            <a:ext cx="5183188" cy="823912"/>
          </a:xfrm>
          <a:prstGeom prst="rect">
            <a:avLst/>
          </a:prstGeom>
          <a:noFill/>
          <a:ln>
            <a:noFill/>
          </a:ln>
        </p:spPr>
        <p:txBody>
          <a:bodyPr anchorCtr="0" anchor="b" bIns="45700" lIns="91425" spcFirstLastPara="1" rIns="91425" wrap="square" tIns="45700">
            <a:normAutofit/>
          </a:bodyPr>
          <a:lstStyle>
            <a:lvl1pPr indent="-228600" lvl="0" marL="457200" algn="l">
              <a:lnSpc>
                <a:spcPct val="90000"/>
              </a:lnSpc>
              <a:spcBef>
                <a:spcPts val="1000"/>
              </a:spcBef>
              <a:spcAft>
                <a:spcPts val="0"/>
              </a:spcAft>
              <a:buClr>
                <a:schemeClr val="dk1"/>
              </a:buClr>
              <a:buSzPts val="2400"/>
              <a:buNone/>
              <a:defRPr b="1" sz="2400"/>
            </a:lvl1pPr>
            <a:lvl2pPr indent="-228600" lvl="1" marL="914400" algn="l">
              <a:lnSpc>
                <a:spcPct val="90000"/>
              </a:lnSpc>
              <a:spcBef>
                <a:spcPts val="500"/>
              </a:spcBef>
              <a:spcAft>
                <a:spcPts val="0"/>
              </a:spcAft>
              <a:buClr>
                <a:schemeClr val="dk1"/>
              </a:buClr>
              <a:buSzPts val="2000"/>
              <a:buNone/>
              <a:defRPr b="1" sz="2000"/>
            </a:lvl2pPr>
            <a:lvl3pPr indent="-228600" lvl="2" marL="1371600" algn="l">
              <a:lnSpc>
                <a:spcPct val="90000"/>
              </a:lnSpc>
              <a:spcBef>
                <a:spcPts val="500"/>
              </a:spcBef>
              <a:spcAft>
                <a:spcPts val="0"/>
              </a:spcAft>
              <a:buClr>
                <a:schemeClr val="dk1"/>
              </a:buClr>
              <a:buSzPts val="1800"/>
              <a:buNone/>
              <a:defRPr b="1" sz="1800"/>
            </a:lvl3pPr>
            <a:lvl4pPr indent="-228600" lvl="3" marL="1828800" algn="l">
              <a:lnSpc>
                <a:spcPct val="90000"/>
              </a:lnSpc>
              <a:spcBef>
                <a:spcPts val="500"/>
              </a:spcBef>
              <a:spcAft>
                <a:spcPts val="0"/>
              </a:spcAft>
              <a:buClr>
                <a:schemeClr val="dk1"/>
              </a:buClr>
              <a:buSzPts val="1600"/>
              <a:buNone/>
              <a:defRPr b="1" sz="1600"/>
            </a:lvl4pPr>
            <a:lvl5pPr indent="-228600" lvl="4" marL="2286000" algn="l">
              <a:lnSpc>
                <a:spcPct val="90000"/>
              </a:lnSpc>
              <a:spcBef>
                <a:spcPts val="500"/>
              </a:spcBef>
              <a:spcAft>
                <a:spcPts val="0"/>
              </a:spcAft>
              <a:buClr>
                <a:schemeClr val="dk1"/>
              </a:buClr>
              <a:buSzPts val="1600"/>
              <a:buNone/>
              <a:defRPr b="1" sz="1600"/>
            </a:lvl5pPr>
            <a:lvl6pPr indent="-228600" lvl="5" marL="2743200" algn="l">
              <a:lnSpc>
                <a:spcPct val="90000"/>
              </a:lnSpc>
              <a:spcBef>
                <a:spcPts val="500"/>
              </a:spcBef>
              <a:spcAft>
                <a:spcPts val="0"/>
              </a:spcAft>
              <a:buClr>
                <a:schemeClr val="dk1"/>
              </a:buClr>
              <a:buSzPts val="1600"/>
              <a:buNone/>
              <a:defRPr b="1" sz="1600"/>
            </a:lvl6pPr>
            <a:lvl7pPr indent="-228600" lvl="6" marL="3200400" algn="l">
              <a:lnSpc>
                <a:spcPct val="90000"/>
              </a:lnSpc>
              <a:spcBef>
                <a:spcPts val="500"/>
              </a:spcBef>
              <a:spcAft>
                <a:spcPts val="0"/>
              </a:spcAft>
              <a:buClr>
                <a:schemeClr val="dk1"/>
              </a:buClr>
              <a:buSzPts val="1600"/>
              <a:buNone/>
              <a:defRPr b="1" sz="1600"/>
            </a:lvl7pPr>
            <a:lvl8pPr indent="-228600" lvl="7" marL="3657600" algn="l">
              <a:lnSpc>
                <a:spcPct val="90000"/>
              </a:lnSpc>
              <a:spcBef>
                <a:spcPts val="500"/>
              </a:spcBef>
              <a:spcAft>
                <a:spcPts val="0"/>
              </a:spcAft>
              <a:buClr>
                <a:schemeClr val="dk1"/>
              </a:buClr>
              <a:buSzPts val="1600"/>
              <a:buNone/>
              <a:defRPr b="1" sz="1600"/>
            </a:lvl8pPr>
            <a:lvl9pPr indent="-228600" lvl="8" marL="4114800" algn="l">
              <a:lnSpc>
                <a:spcPct val="90000"/>
              </a:lnSpc>
              <a:spcBef>
                <a:spcPts val="500"/>
              </a:spcBef>
              <a:spcAft>
                <a:spcPts val="0"/>
              </a:spcAft>
              <a:buClr>
                <a:schemeClr val="dk1"/>
              </a:buClr>
              <a:buSzPts val="1600"/>
              <a:buNone/>
              <a:defRPr b="1" sz="1600"/>
            </a:lvl9pPr>
          </a:lstStyle>
          <a:p/>
        </p:txBody>
      </p:sp>
      <p:sp>
        <p:nvSpPr>
          <p:cNvPr id="27" name="Google Shape;27;p27"/>
          <p:cNvSpPr txBox="1"/>
          <p:nvPr>
            <p:ph idx="4" type="body"/>
          </p:nvPr>
        </p:nvSpPr>
        <p:spPr>
          <a:xfrm>
            <a:off x="6172200" y="2505075"/>
            <a:ext cx="5183188" cy="368458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28" name="Google Shape;28;p27"/>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9" name="Google Shape;29;p27"/>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0" name="Google Shape;30;p2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ictureRight with Text 2">
  <p:cSld name="3PictureRight with Text 2">
    <p:spTree>
      <p:nvGrpSpPr>
        <p:cNvPr id="153" name="Shape 153"/>
        <p:cNvGrpSpPr/>
        <p:nvPr/>
      </p:nvGrpSpPr>
      <p:grpSpPr>
        <a:xfrm>
          <a:off x="0" y="0"/>
          <a:ext cx="0" cy="0"/>
          <a:chOff x="0" y="0"/>
          <a:chExt cx="0" cy="0"/>
        </a:xfrm>
      </p:grpSpPr>
      <p:sp>
        <p:nvSpPr>
          <p:cNvPr id="154" name="Google Shape;154;p45"/>
          <p:cNvSpPr/>
          <p:nvPr/>
        </p:nvSpPr>
        <p:spPr>
          <a:xfrm>
            <a:off x="6308035" y="6176962"/>
            <a:ext cx="1657405" cy="54451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55" name="Google Shape;155;p4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6" name="Google Shape;156;p45"/>
          <p:cNvSpPr txBox="1"/>
          <p:nvPr>
            <p:ph idx="12" type="sldNum"/>
          </p:nvPr>
        </p:nvSpPr>
        <p:spPr>
          <a:xfrm>
            <a:off x="3770811"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157" name="Google Shape;157;p45"/>
          <p:cNvSpPr/>
          <p:nvPr>
            <p:ph idx="2" type="pic"/>
          </p:nvPr>
        </p:nvSpPr>
        <p:spPr>
          <a:xfrm>
            <a:off x="6865986" y="3562350"/>
            <a:ext cx="2849513" cy="3159123"/>
          </a:xfrm>
          <a:prstGeom prst="rect">
            <a:avLst/>
          </a:prstGeom>
          <a:solidFill>
            <a:srgbClr val="EDEDED"/>
          </a:solidFill>
          <a:ln cap="flat" cmpd="sng" w="50800">
            <a:solidFill>
              <a:schemeClr val="lt1"/>
            </a:solidFill>
            <a:prstDash val="solid"/>
            <a:round/>
            <a:headEnd len="sm" w="sm" type="none"/>
            <a:tailEnd len="sm" w="sm" type="none"/>
          </a:ln>
        </p:spPr>
      </p:sp>
      <p:sp>
        <p:nvSpPr>
          <p:cNvPr id="158" name="Google Shape;158;p45"/>
          <p:cNvSpPr/>
          <p:nvPr>
            <p:ph idx="3" type="pic"/>
          </p:nvPr>
        </p:nvSpPr>
        <p:spPr>
          <a:xfrm>
            <a:off x="9715500" y="3562351"/>
            <a:ext cx="2333626" cy="3159124"/>
          </a:xfrm>
          <a:prstGeom prst="rect">
            <a:avLst/>
          </a:prstGeom>
          <a:solidFill>
            <a:srgbClr val="EDEDED"/>
          </a:solidFill>
          <a:ln cap="flat" cmpd="sng" w="50800">
            <a:solidFill>
              <a:schemeClr val="lt1"/>
            </a:solidFill>
            <a:prstDash val="solid"/>
            <a:round/>
            <a:headEnd len="sm" w="sm" type="none"/>
            <a:tailEnd len="sm" w="sm" type="none"/>
          </a:ln>
        </p:spPr>
      </p:sp>
      <p:sp>
        <p:nvSpPr>
          <p:cNvPr id="159" name="Google Shape;159;p45"/>
          <p:cNvSpPr/>
          <p:nvPr>
            <p:ph idx="4" type="pic"/>
          </p:nvPr>
        </p:nvSpPr>
        <p:spPr>
          <a:xfrm>
            <a:off x="6848924" y="150581"/>
            <a:ext cx="5200201" cy="3411769"/>
          </a:xfrm>
          <a:prstGeom prst="rect">
            <a:avLst/>
          </a:prstGeom>
          <a:solidFill>
            <a:srgbClr val="EDEDED"/>
          </a:solidFill>
          <a:ln cap="flat" cmpd="sng" w="50800">
            <a:solidFill>
              <a:schemeClr val="lt1"/>
            </a:solidFill>
            <a:prstDash val="solid"/>
            <a:round/>
            <a:headEnd len="sm" w="sm" type="none"/>
            <a:tailEnd len="sm" w="sm" type="none"/>
          </a:ln>
        </p:spPr>
      </p:sp>
      <p:sp>
        <p:nvSpPr>
          <p:cNvPr id="160" name="Google Shape;160;p45"/>
          <p:cNvSpPr txBox="1"/>
          <p:nvPr>
            <p:ph idx="1" type="body"/>
          </p:nvPr>
        </p:nvSpPr>
        <p:spPr>
          <a:xfrm>
            <a:off x="838200" y="2126166"/>
            <a:ext cx="5675811" cy="405079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1" name="Google Shape;161;p45"/>
          <p:cNvSpPr txBox="1"/>
          <p:nvPr>
            <p:ph type="title"/>
          </p:nvPr>
        </p:nvSpPr>
        <p:spPr>
          <a:xfrm>
            <a:off x="838200" y="681037"/>
            <a:ext cx="5675811" cy="1325563"/>
          </a:xfrm>
          <a:prstGeom prst="rect">
            <a:avLst/>
          </a:prstGeom>
          <a:noFill/>
          <a:ln>
            <a:noFill/>
          </a:ln>
        </p:spPr>
        <p:txBody>
          <a:bodyPr anchorCtr="0" anchor="t" bIns="45700" lIns="91425" spcFirstLastPara="1" rIns="91425" wrap="square" tIns="45700">
            <a:noAutofit/>
          </a:bodyPr>
          <a:lstStyle>
            <a:lvl1pPr lvl="0" algn="l">
              <a:lnSpc>
                <a:spcPct val="90000"/>
              </a:lnSpc>
              <a:spcBef>
                <a:spcPts val="0"/>
              </a:spcBef>
              <a:spcAft>
                <a:spcPts val="0"/>
              </a:spcAft>
              <a:buClr>
                <a:srgbClr val="005A9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ictureLeft with Text">
  <p:cSld name="3PictureLeft with Text">
    <p:spTree>
      <p:nvGrpSpPr>
        <p:cNvPr id="162" name="Shape 162"/>
        <p:cNvGrpSpPr/>
        <p:nvPr/>
      </p:nvGrpSpPr>
      <p:grpSpPr>
        <a:xfrm>
          <a:off x="0" y="0"/>
          <a:ext cx="0" cy="0"/>
          <a:chOff x="0" y="0"/>
          <a:chExt cx="0" cy="0"/>
        </a:xfrm>
      </p:grpSpPr>
      <p:sp>
        <p:nvSpPr>
          <p:cNvPr id="163" name="Google Shape;163;p46"/>
          <p:cNvSpPr txBox="1"/>
          <p:nvPr>
            <p:ph idx="1" type="body"/>
          </p:nvPr>
        </p:nvSpPr>
        <p:spPr>
          <a:xfrm>
            <a:off x="5677988" y="2126166"/>
            <a:ext cx="5675811" cy="405079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64" name="Google Shape;164;p46"/>
          <p:cNvSpPr txBox="1"/>
          <p:nvPr>
            <p:ph idx="10" type="dt"/>
          </p:nvPr>
        </p:nvSpPr>
        <p:spPr>
          <a:xfrm>
            <a:off x="5677989"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65" name="Google Shape;165;p46"/>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166" name="Google Shape;166;p46"/>
          <p:cNvSpPr/>
          <p:nvPr>
            <p:ph idx="2" type="pic"/>
          </p:nvPr>
        </p:nvSpPr>
        <p:spPr>
          <a:xfrm>
            <a:off x="237393" y="237391"/>
            <a:ext cx="2461846" cy="2779543"/>
          </a:xfrm>
          <a:prstGeom prst="rect">
            <a:avLst/>
          </a:prstGeom>
          <a:solidFill>
            <a:srgbClr val="F2F2F2"/>
          </a:solidFill>
          <a:ln cap="flat" cmpd="sng" w="50800">
            <a:solidFill>
              <a:schemeClr val="lt1"/>
            </a:solidFill>
            <a:prstDash val="solid"/>
            <a:round/>
            <a:headEnd len="sm" w="sm" type="none"/>
            <a:tailEnd len="sm" w="sm" type="none"/>
          </a:ln>
        </p:spPr>
      </p:sp>
      <p:sp>
        <p:nvSpPr>
          <p:cNvPr id="167" name="Google Shape;167;p46"/>
          <p:cNvSpPr/>
          <p:nvPr>
            <p:ph idx="3" type="pic"/>
          </p:nvPr>
        </p:nvSpPr>
        <p:spPr>
          <a:xfrm>
            <a:off x="2927838" y="237391"/>
            <a:ext cx="2385061" cy="2779544"/>
          </a:xfrm>
          <a:prstGeom prst="rect">
            <a:avLst/>
          </a:prstGeom>
          <a:solidFill>
            <a:srgbClr val="F2F2F2"/>
          </a:solidFill>
          <a:ln cap="flat" cmpd="sng" w="50800">
            <a:solidFill>
              <a:schemeClr val="lt1"/>
            </a:solidFill>
            <a:prstDash val="solid"/>
            <a:round/>
            <a:headEnd len="sm" w="sm" type="none"/>
            <a:tailEnd len="sm" w="sm" type="none"/>
          </a:ln>
        </p:spPr>
      </p:sp>
      <p:sp>
        <p:nvSpPr>
          <p:cNvPr id="168" name="Google Shape;168;p46"/>
          <p:cNvSpPr/>
          <p:nvPr>
            <p:ph idx="4" type="pic"/>
          </p:nvPr>
        </p:nvSpPr>
        <p:spPr>
          <a:xfrm>
            <a:off x="237392" y="3235568"/>
            <a:ext cx="5075508" cy="3385041"/>
          </a:xfrm>
          <a:prstGeom prst="rect">
            <a:avLst/>
          </a:prstGeom>
          <a:solidFill>
            <a:srgbClr val="F2F2F2"/>
          </a:solidFill>
          <a:ln cap="flat" cmpd="sng" w="50800">
            <a:solidFill>
              <a:schemeClr val="lt1"/>
            </a:solidFill>
            <a:prstDash val="solid"/>
            <a:round/>
            <a:headEnd len="sm" w="sm" type="none"/>
            <a:tailEnd len="sm" w="sm" type="none"/>
          </a:ln>
        </p:spPr>
      </p:sp>
      <p:sp>
        <p:nvSpPr>
          <p:cNvPr id="169" name="Google Shape;169;p46"/>
          <p:cNvSpPr txBox="1"/>
          <p:nvPr>
            <p:ph type="title"/>
          </p:nvPr>
        </p:nvSpPr>
        <p:spPr>
          <a:xfrm>
            <a:off x="5677988" y="681037"/>
            <a:ext cx="5675811" cy="1325563"/>
          </a:xfrm>
          <a:prstGeom prst="rect">
            <a:avLst/>
          </a:prstGeom>
          <a:noFill/>
          <a:ln>
            <a:noFill/>
          </a:ln>
        </p:spPr>
        <p:txBody>
          <a:bodyPr anchorCtr="0" anchor="t" bIns="45700" lIns="91425" spcFirstLastPara="1" rIns="91425" wrap="square" tIns="45700">
            <a:noAutofit/>
          </a:bodyPr>
          <a:lstStyle>
            <a:lvl1pPr lvl="0" algn="l">
              <a:lnSpc>
                <a:spcPct val="90000"/>
              </a:lnSpc>
              <a:spcBef>
                <a:spcPts val="0"/>
              </a:spcBef>
              <a:spcAft>
                <a:spcPts val="0"/>
              </a:spcAft>
              <a:buClr>
                <a:srgbClr val="005A9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0" name="Google Shape;170;p46"/>
          <p:cNvSpPr/>
          <p:nvPr/>
        </p:nvSpPr>
        <p:spPr>
          <a:xfrm>
            <a:off x="6150429" y="6176962"/>
            <a:ext cx="5675811" cy="54451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PictureLeft with Text 2">
  <p:cSld name="3PictureLeft with Text 2">
    <p:spTree>
      <p:nvGrpSpPr>
        <p:cNvPr id="171" name="Shape 171"/>
        <p:cNvGrpSpPr/>
        <p:nvPr/>
      </p:nvGrpSpPr>
      <p:grpSpPr>
        <a:xfrm>
          <a:off x="0" y="0"/>
          <a:ext cx="0" cy="0"/>
          <a:chOff x="0" y="0"/>
          <a:chExt cx="0" cy="0"/>
        </a:xfrm>
      </p:grpSpPr>
      <p:sp>
        <p:nvSpPr>
          <p:cNvPr id="172" name="Google Shape;172;p47"/>
          <p:cNvSpPr txBox="1"/>
          <p:nvPr>
            <p:ph idx="10" type="dt"/>
          </p:nvPr>
        </p:nvSpPr>
        <p:spPr>
          <a:xfrm>
            <a:off x="5677989"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3" name="Google Shape;173;p47"/>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174" name="Google Shape;174;p47"/>
          <p:cNvSpPr/>
          <p:nvPr>
            <p:ph idx="2" type="pic"/>
          </p:nvPr>
        </p:nvSpPr>
        <p:spPr>
          <a:xfrm>
            <a:off x="180974" y="3807935"/>
            <a:ext cx="2753145" cy="2821465"/>
          </a:xfrm>
          <a:prstGeom prst="rect">
            <a:avLst/>
          </a:prstGeom>
          <a:solidFill>
            <a:srgbClr val="EDEDED"/>
          </a:solidFill>
          <a:ln cap="flat" cmpd="sng" w="50800">
            <a:solidFill>
              <a:schemeClr val="lt1"/>
            </a:solidFill>
            <a:prstDash val="solid"/>
            <a:round/>
            <a:headEnd len="sm" w="sm" type="none"/>
            <a:tailEnd len="sm" w="sm" type="none"/>
          </a:ln>
        </p:spPr>
      </p:sp>
      <p:sp>
        <p:nvSpPr>
          <p:cNvPr id="175" name="Google Shape;175;p47"/>
          <p:cNvSpPr/>
          <p:nvPr>
            <p:ph idx="3" type="pic"/>
          </p:nvPr>
        </p:nvSpPr>
        <p:spPr>
          <a:xfrm>
            <a:off x="2935430" y="3814573"/>
            <a:ext cx="2377469" cy="2814828"/>
          </a:xfrm>
          <a:prstGeom prst="rect">
            <a:avLst/>
          </a:prstGeom>
          <a:solidFill>
            <a:srgbClr val="EDEDED"/>
          </a:solidFill>
          <a:ln cap="flat" cmpd="sng" w="50800">
            <a:solidFill>
              <a:schemeClr val="lt1"/>
            </a:solidFill>
            <a:prstDash val="solid"/>
            <a:round/>
            <a:headEnd len="sm" w="sm" type="none"/>
            <a:tailEnd len="sm" w="sm" type="none"/>
          </a:ln>
        </p:spPr>
      </p:sp>
      <p:sp>
        <p:nvSpPr>
          <p:cNvPr id="176" name="Google Shape;176;p47"/>
          <p:cNvSpPr/>
          <p:nvPr>
            <p:ph idx="4" type="pic"/>
          </p:nvPr>
        </p:nvSpPr>
        <p:spPr>
          <a:xfrm>
            <a:off x="180974" y="228600"/>
            <a:ext cx="5131925" cy="3574795"/>
          </a:xfrm>
          <a:prstGeom prst="rect">
            <a:avLst/>
          </a:prstGeom>
          <a:solidFill>
            <a:srgbClr val="EDEDED"/>
          </a:solidFill>
          <a:ln cap="flat" cmpd="sng" w="50800">
            <a:solidFill>
              <a:schemeClr val="lt1"/>
            </a:solidFill>
            <a:prstDash val="solid"/>
            <a:round/>
            <a:headEnd len="sm" w="sm" type="none"/>
            <a:tailEnd len="sm" w="sm" type="none"/>
          </a:ln>
        </p:spPr>
      </p:sp>
      <p:sp>
        <p:nvSpPr>
          <p:cNvPr id="177" name="Google Shape;177;p47"/>
          <p:cNvSpPr txBox="1"/>
          <p:nvPr>
            <p:ph idx="1" type="body"/>
          </p:nvPr>
        </p:nvSpPr>
        <p:spPr>
          <a:xfrm>
            <a:off x="5677988" y="2126166"/>
            <a:ext cx="5675811" cy="405079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78" name="Google Shape;178;p47"/>
          <p:cNvSpPr txBox="1"/>
          <p:nvPr>
            <p:ph type="title"/>
          </p:nvPr>
        </p:nvSpPr>
        <p:spPr>
          <a:xfrm>
            <a:off x="5677988" y="681037"/>
            <a:ext cx="5675811" cy="1325563"/>
          </a:xfrm>
          <a:prstGeom prst="rect">
            <a:avLst/>
          </a:prstGeom>
          <a:noFill/>
          <a:ln>
            <a:noFill/>
          </a:ln>
        </p:spPr>
        <p:txBody>
          <a:bodyPr anchorCtr="0" anchor="t" bIns="45700" lIns="91425" spcFirstLastPara="1" rIns="91425" wrap="square" tIns="45700">
            <a:noAutofit/>
          </a:bodyPr>
          <a:lstStyle>
            <a:lvl1pPr lvl="0" algn="l">
              <a:lnSpc>
                <a:spcPct val="90000"/>
              </a:lnSpc>
              <a:spcBef>
                <a:spcPts val="0"/>
              </a:spcBef>
              <a:spcAft>
                <a:spcPts val="0"/>
              </a:spcAft>
              <a:buClr>
                <a:srgbClr val="005A9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9" name="Google Shape;179;p47"/>
          <p:cNvSpPr/>
          <p:nvPr/>
        </p:nvSpPr>
        <p:spPr>
          <a:xfrm>
            <a:off x="6105938" y="6180276"/>
            <a:ext cx="5675811" cy="541200"/>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4PictureRight with Text">
  <p:cSld name="4PictureRight with Text">
    <p:spTree>
      <p:nvGrpSpPr>
        <p:cNvPr id="180" name="Shape 180"/>
        <p:cNvGrpSpPr/>
        <p:nvPr/>
      </p:nvGrpSpPr>
      <p:grpSpPr>
        <a:xfrm>
          <a:off x="0" y="0"/>
          <a:ext cx="0" cy="0"/>
          <a:chOff x="0" y="0"/>
          <a:chExt cx="0" cy="0"/>
        </a:xfrm>
      </p:grpSpPr>
      <p:sp>
        <p:nvSpPr>
          <p:cNvPr id="181" name="Google Shape;181;p48"/>
          <p:cNvSpPr/>
          <p:nvPr/>
        </p:nvSpPr>
        <p:spPr>
          <a:xfrm>
            <a:off x="6294783" y="6176962"/>
            <a:ext cx="1670657" cy="544513"/>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sp>
        <p:nvSpPr>
          <p:cNvPr id="182" name="Google Shape;182;p48"/>
          <p:cNvSpPr/>
          <p:nvPr>
            <p:ph idx="2" type="pic"/>
          </p:nvPr>
        </p:nvSpPr>
        <p:spPr>
          <a:xfrm>
            <a:off x="9481103" y="3265362"/>
            <a:ext cx="2520397" cy="3435792"/>
          </a:xfrm>
          <a:prstGeom prst="rect">
            <a:avLst/>
          </a:prstGeom>
          <a:solidFill>
            <a:srgbClr val="EDEDED"/>
          </a:solidFill>
          <a:ln cap="flat" cmpd="sng" w="50800">
            <a:solidFill>
              <a:schemeClr val="lt1"/>
            </a:solidFill>
            <a:prstDash val="solid"/>
            <a:round/>
            <a:headEnd len="sm" w="sm" type="none"/>
            <a:tailEnd len="sm" w="sm" type="none"/>
          </a:ln>
        </p:spPr>
      </p:sp>
      <p:sp>
        <p:nvSpPr>
          <p:cNvPr id="183" name="Google Shape;183;p48"/>
          <p:cNvSpPr/>
          <p:nvPr>
            <p:ph idx="3" type="pic"/>
          </p:nvPr>
        </p:nvSpPr>
        <p:spPr>
          <a:xfrm>
            <a:off x="6875876" y="3265361"/>
            <a:ext cx="2592690" cy="3435793"/>
          </a:xfrm>
          <a:prstGeom prst="rect">
            <a:avLst/>
          </a:prstGeom>
          <a:solidFill>
            <a:srgbClr val="EDEDED"/>
          </a:solidFill>
          <a:ln cap="flat" cmpd="sng" w="50800">
            <a:solidFill>
              <a:schemeClr val="lt1"/>
            </a:solidFill>
            <a:prstDash val="solid"/>
            <a:round/>
            <a:headEnd len="sm" w="sm" type="none"/>
            <a:tailEnd len="sm" w="sm" type="none"/>
          </a:ln>
        </p:spPr>
      </p:sp>
      <p:sp>
        <p:nvSpPr>
          <p:cNvPr id="184" name="Google Shape;184;p48"/>
          <p:cNvSpPr/>
          <p:nvPr>
            <p:ph idx="4" type="pic"/>
          </p:nvPr>
        </p:nvSpPr>
        <p:spPr>
          <a:xfrm>
            <a:off x="6875876" y="198754"/>
            <a:ext cx="2592690" cy="3066606"/>
          </a:xfrm>
          <a:prstGeom prst="rect">
            <a:avLst/>
          </a:prstGeom>
          <a:solidFill>
            <a:srgbClr val="EDEDED"/>
          </a:solidFill>
          <a:ln cap="flat" cmpd="sng" w="50800">
            <a:solidFill>
              <a:schemeClr val="lt1"/>
            </a:solidFill>
            <a:prstDash val="solid"/>
            <a:round/>
            <a:headEnd len="sm" w="sm" type="none"/>
            <a:tailEnd len="sm" w="sm" type="none"/>
          </a:ln>
        </p:spPr>
      </p:sp>
      <p:sp>
        <p:nvSpPr>
          <p:cNvPr id="185" name="Google Shape;185;p4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6" name="Google Shape;186;p48"/>
          <p:cNvSpPr txBox="1"/>
          <p:nvPr>
            <p:ph idx="12" type="sldNum"/>
          </p:nvPr>
        </p:nvSpPr>
        <p:spPr>
          <a:xfrm>
            <a:off x="3770811"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187" name="Google Shape;187;p48"/>
          <p:cNvSpPr/>
          <p:nvPr>
            <p:ph idx="5" type="pic"/>
          </p:nvPr>
        </p:nvSpPr>
        <p:spPr>
          <a:xfrm>
            <a:off x="9480603" y="198753"/>
            <a:ext cx="2520897" cy="3066607"/>
          </a:xfrm>
          <a:prstGeom prst="rect">
            <a:avLst/>
          </a:prstGeom>
          <a:solidFill>
            <a:srgbClr val="EDEDED"/>
          </a:solidFill>
          <a:ln cap="flat" cmpd="sng" w="50800">
            <a:solidFill>
              <a:schemeClr val="lt1"/>
            </a:solidFill>
            <a:prstDash val="solid"/>
            <a:round/>
            <a:headEnd len="sm" w="sm" type="none"/>
            <a:tailEnd len="sm" w="sm" type="none"/>
          </a:ln>
        </p:spPr>
      </p:sp>
      <p:sp>
        <p:nvSpPr>
          <p:cNvPr id="188" name="Google Shape;188;p48"/>
          <p:cNvSpPr txBox="1"/>
          <p:nvPr>
            <p:ph idx="1" type="body"/>
          </p:nvPr>
        </p:nvSpPr>
        <p:spPr>
          <a:xfrm>
            <a:off x="838200" y="2126166"/>
            <a:ext cx="5675811" cy="4050796"/>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189" name="Google Shape;189;p48"/>
          <p:cNvSpPr txBox="1"/>
          <p:nvPr>
            <p:ph type="title"/>
          </p:nvPr>
        </p:nvSpPr>
        <p:spPr>
          <a:xfrm>
            <a:off x="838200" y="681037"/>
            <a:ext cx="5675811" cy="1325563"/>
          </a:xfrm>
          <a:prstGeom prst="rect">
            <a:avLst/>
          </a:prstGeom>
          <a:noFill/>
          <a:ln>
            <a:noFill/>
          </a:ln>
        </p:spPr>
        <p:txBody>
          <a:bodyPr anchorCtr="0" anchor="t" bIns="45700" lIns="91425" spcFirstLastPara="1" rIns="91425" wrap="square" tIns="45700">
            <a:noAutofit/>
          </a:bodyPr>
          <a:lstStyle>
            <a:lvl1pPr lvl="0" algn="l">
              <a:lnSpc>
                <a:spcPct val="90000"/>
              </a:lnSpc>
              <a:spcBef>
                <a:spcPts val="0"/>
              </a:spcBef>
              <a:spcAft>
                <a:spcPts val="0"/>
              </a:spcAft>
              <a:buClr>
                <a:srgbClr val="005A9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31" name="Shape 31"/>
        <p:cNvGrpSpPr/>
        <p:nvPr/>
      </p:nvGrpSpPr>
      <p:grpSpPr>
        <a:xfrm>
          <a:off x="0" y="0"/>
          <a:ext cx="0" cy="0"/>
          <a:chOff x="0" y="0"/>
          <a:chExt cx="0" cy="0"/>
        </a:xfrm>
      </p:grpSpPr>
      <p:sp>
        <p:nvSpPr>
          <p:cNvPr id="32" name="Google Shape;32;p28"/>
          <p:cNvSpPr txBox="1"/>
          <p:nvPr>
            <p:ph type="title"/>
          </p:nvPr>
        </p:nvSpPr>
        <p:spPr>
          <a:xfrm>
            <a:off x="838200" y="735495"/>
            <a:ext cx="10515600" cy="1090129"/>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rgbClr val="005A9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3" name="Google Shape;33;p28"/>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93700" lvl="0" marL="457200" algn="l">
              <a:lnSpc>
                <a:spcPct val="90000"/>
              </a:lnSpc>
              <a:spcBef>
                <a:spcPts val="1000"/>
              </a:spcBef>
              <a:spcAft>
                <a:spcPts val="0"/>
              </a:spcAft>
              <a:buClr>
                <a:schemeClr val="dk1"/>
              </a:buClr>
              <a:buSzPts val="2600"/>
              <a:buChar char="•"/>
              <a:defRPr sz="2600"/>
            </a:lvl1pPr>
            <a:lvl2pPr indent="-368300" lvl="1" marL="914400" algn="l">
              <a:lnSpc>
                <a:spcPct val="90000"/>
              </a:lnSpc>
              <a:spcBef>
                <a:spcPts val="500"/>
              </a:spcBef>
              <a:spcAft>
                <a:spcPts val="0"/>
              </a:spcAft>
              <a:buClr>
                <a:schemeClr val="dk1"/>
              </a:buClr>
              <a:buSzPts val="2200"/>
              <a:buChar char="•"/>
              <a:defRPr sz="2200"/>
            </a:lvl2pPr>
            <a:lvl3pPr indent="-342900" lvl="2" marL="1371600" algn="l">
              <a:lnSpc>
                <a:spcPct val="90000"/>
              </a:lnSpc>
              <a:spcBef>
                <a:spcPts val="500"/>
              </a:spcBef>
              <a:spcAft>
                <a:spcPts val="0"/>
              </a:spcAft>
              <a:buClr>
                <a:schemeClr val="dk1"/>
              </a:buClr>
              <a:buSzPts val="1800"/>
              <a:buChar char="•"/>
              <a:defRPr sz="1800"/>
            </a:lvl3pPr>
            <a:lvl4pPr indent="-330200" lvl="3" marL="1828800" algn="l">
              <a:lnSpc>
                <a:spcPct val="90000"/>
              </a:lnSpc>
              <a:spcBef>
                <a:spcPts val="500"/>
              </a:spcBef>
              <a:spcAft>
                <a:spcPts val="0"/>
              </a:spcAft>
              <a:buClr>
                <a:schemeClr val="dk1"/>
              </a:buClr>
              <a:buSzPts val="1600"/>
              <a:buChar char="•"/>
              <a:defRPr sz="1600"/>
            </a:lvl4pPr>
            <a:lvl5pPr indent="-330200" lvl="4" marL="2286000" algn="l">
              <a:lnSpc>
                <a:spcPct val="90000"/>
              </a:lnSpc>
              <a:spcBef>
                <a:spcPts val="500"/>
              </a:spcBef>
              <a:spcAft>
                <a:spcPts val="0"/>
              </a:spcAft>
              <a:buClr>
                <a:schemeClr val="dk1"/>
              </a:buClr>
              <a:buSzPts val="1600"/>
              <a:buChar char="•"/>
              <a:defRPr sz="1600"/>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34" name="Google Shape;34;p28"/>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5" name="Google Shape;35;p28"/>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28"/>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37" name="Shape 37"/>
        <p:cNvGrpSpPr/>
        <p:nvPr/>
      </p:nvGrpSpPr>
      <p:grpSpPr>
        <a:xfrm>
          <a:off x="0" y="0"/>
          <a:ext cx="0" cy="0"/>
          <a:chOff x="0" y="0"/>
          <a:chExt cx="0" cy="0"/>
        </a:xfrm>
      </p:grpSpPr>
      <p:sp>
        <p:nvSpPr>
          <p:cNvPr id="38" name="Google Shape;38;p29"/>
          <p:cNvSpPr txBox="1"/>
          <p:nvPr>
            <p:ph type="ctrTitle"/>
          </p:nvPr>
        </p:nvSpPr>
        <p:spPr>
          <a:xfrm>
            <a:off x="1524000" y="832077"/>
            <a:ext cx="9144000" cy="2387600"/>
          </a:xfrm>
          <a:prstGeom prst="rect">
            <a:avLst/>
          </a:prstGeom>
          <a:noFill/>
          <a:ln>
            <a:noFill/>
          </a:ln>
        </p:spPr>
        <p:txBody>
          <a:bodyPr anchorCtr="0" anchor="b" bIns="45700" lIns="91425" spcFirstLastPara="1" rIns="91425" wrap="square" tIns="45700">
            <a:normAutofit/>
          </a:bodyPr>
          <a:lstStyle>
            <a:lvl1pPr lvl="0" algn="ctr">
              <a:lnSpc>
                <a:spcPct val="90000"/>
              </a:lnSpc>
              <a:spcBef>
                <a:spcPts val="0"/>
              </a:spcBef>
              <a:spcAft>
                <a:spcPts val="0"/>
              </a:spcAft>
              <a:buClr>
                <a:srgbClr val="005A9E"/>
              </a:buClr>
              <a:buSzPts val="5400"/>
              <a:buFont typeface="Arial"/>
              <a:buNone/>
              <a:defRPr sz="5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9" name="Google Shape;39;p29"/>
          <p:cNvSpPr txBox="1"/>
          <p:nvPr>
            <p:ph idx="1" type="subTitle"/>
          </p:nvPr>
        </p:nvSpPr>
        <p:spPr>
          <a:xfrm>
            <a:off x="1524000" y="3473872"/>
            <a:ext cx="9144000" cy="1655762"/>
          </a:xfrm>
          <a:prstGeom prst="rect">
            <a:avLst/>
          </a:prstGeom>
          <a:noFill/>
          <a:ln>
            <a:noFill/>
          </a:ln>
        </p:spPr>
        <p:txBody>
          <a:bodyPr anchorCtr="0" anchor="t" bIns="45700" lIns="91425" spcFirstLastPara="1" rIns="91425" wrap="square" tIns="45700">
            <a:normAutofit/>
          </a:bodyPr>
          <a:lstStyle>
            <a:lvl1pPr lvl="0" algn="ctr">
              <a:lnSpc>
                <a:spcPct val="90000"/>
              </a:lnSpc>
              <a:spcBef>
                <a:spcPts val="1000"/>
              </a:spcBef>
              <a:spcAft>
                <a:spcPts val="0"/>
              </a:spcAft>
              <a:buClr>
                <a:srgbClr val="7F7F7F"/>
              </a:buClr>
              <a:buSzPts val="2600"/>
              <a:buNone/>
              <a:defRPr sz="2600">
                <a:solidFill>
                  <a:srgbClr val="7F7F7F"/>
                </a:solidFill>
              </a:defRPr>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p:txBody>
      </p:sp>
      <p:sp>
        <p:nvSpPr>
          <p:cNvPr id="40" name="Google Shape;40;p29"/>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1" name="Google Shape;41;p29"/>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2" name="Google Shape;42;p29"/>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43" name="Google Shape;43;p29"/>
          <p:cNvSpPr/>
          <p:nvPr/>
        </p:nvSpPr>
        <p:spPr>
          <a:xfrm>
            <a:off x="6228522" y="6127827"/>
            <a:ext cx="5658678" cy="677131"/>
          </a:xfrm>
          <a:prstGeom prst="rect">
            <a:avLst/>
          </a:prstGeom>
          <a:solidFill>
            <a:schemeClr val="lt1"/>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alibri"/>
              <a:ea typeface="Calibri"/>
              <a:cs typeface="Calibri"/>
              <a:sym typeface="Calibri"/>
            </a:endParaRPr>
          </a:p>
        </p:txBody>
      </p:sp>
      <p:pic>
        <p:nvPicPr>
          <p:cNvPr id="44" name="Google Shape;44;p29"/>
          <p:cNvPicPr preferRelativeResize="0"/>
          <p:nvPr/>
        </p:nvPicPr>
        <p:blipFill rotWithShape="1">
          <a:blip r:embed="rId2">
            <a:alphaModFix/>
          </a:blip>
          <a:srcRect b="0" l="0" r="0" t="0"/>
          <a:stretch/>
        </p:blipFill>
        <p:spPr>
          <a:xfrm>
            <a:off x="-78458" y="-114196"/>
            <a:ext cx="12348905" cy="985837"/>
          </a:xfrm>
          <a:prstGeom prst="rect">
            <a:avLst/>
          </a:prstGeom>
          <a:noFill/>
          <a:ln>
            <a:noFill/>
          </a:ln>
        </p:spPr>
      </p:pic>
      <p:pic>
        <p:nvPicPr>
          <p:cNvPr id="45" name="Google Shape;45;p29"/>
          <p:cNvPicPr preferRelativeResize="0"/>
          <p:nvPr/>
        </p:nvPicPr>
        <p:blipFill rotWithShape="1">
          <a:blip r:embed="rId2">
            <a:alphaModFix/>
          </a:blip>
          <a:srcRect b="0" l="0" r="0" t="0"/>
          <a:stretch/>
        </p:blipFill>
        <p:spPr>
          <a:xfrm flipH="1" rot="10800000">
            <a:off x="-68300" y="5924325"/>
            <a:ext cx="12348905" cy="933675"/>
          </a:xfrm>
          <a:prstGeom prst="rect">
            <a:avLst/>
          </a:prstGeom>
          <a:noFill/>
          <a:ln>
            <a:noFill/>
          </a:ln>
        </p:spPr>
      </p:pic>
      <p:pic>
        <p:nvPicPr>
          <p:cNvPr id="46" name="Google Shape;46;p29"/>
          <p:cNvPicPr preferRelativeResize="0"/>
          <p:nvPr/>
        </p:nvPicPr>
        <p:blipFill rotWithShape="1">
          <a:blip r:embed="rId3">
            <a:alphaModFix/>
          </a:blip>
          <a:srcRect b="0" l="0" r="0" t="0"/>
          <a:stretch/>
        </p:blipFill>
        <p:spPr>
          <a:xfrm>
            <a:off x="3277447" y="5346008"/>
            <a:ext cx="5690111" cy="597387"/>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47" name="Shape 47"/>
        <p:cNvGrpSpPr/>
        <p:nvPr/>
      </p:nvGrpSpPr>
      <p:grpSpPr>
        <a:xfrm>
          <a:off x="0" y="0"/>
          <a:ext cx="0" cy="0"/>
          <a:chOff x="0" y="0"/>
          <a:chExt cx="0" cy="0"/>
        </a:xfrm>
      </p:grpSpPr>
      <p:pic>
        <p:nvPicPr>
          <p:cNvPr id="48" name="Google Shape;48;p30"/>
          <p:cNvPicPr preferRelativeResize="0"/>
          <p:nvPr/>
        </p:nvPicPr>
        <p:blipFill rotWithShape="1">
          <a:blip r:embed="rId2">
            <a:alphaModFix/>
          </a:blip>
          <a:srcRect b="7141" l="0" r="0" t="0"/>
          <a:stretch/>
        </p:blipFill>
        <p:spPr>
          <a:xfrm>
            <a:off x="-45117" y="-197441"/>
            <a:ext cx="12282233" cy="6415361"/>
          </a:xfrm>
          <a:prstGeom prst="rect">
            <a:avLst/>
          </a:prstGeom>
          <a:noFill/>
          <a:ln>
            <a:noFill/>
          </a:ln>
        </p:spPr>
      </p:pic>
      <p:sp>
        <p:nvSpPr>
          <p:cNvPr id="49" name="Google Shape;49;p30"/>
          <p:cNvSpPr txBox="1"/>
          <p:nvPr>
            <p:ph type="title"/>
          </p:nvPr>
        </p:nvSpPr>
        <p:spPr>
          <a:xfrm>
            <a:off x="831850" y="1396412"/>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005A9E"/>
              </a:buClr>
              <a:buSzPts val="5400"/>
              <a:buFont typeface="Arial"/>
              <a:buNone/>
              <a:defRPr sz="5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0" name="Google Shape;50;p30"/>
          <p:cNvSpPr txBox="1"/>
          <p:nvPr>
            <p:ph idx="1" type="body"/>
          </p:nvPr>
        </p:nvSpPr>
        <p:spPr>
          <a:xfrm>
            <a:off x="831849" y="4249149"/>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7F7F7F"/>
              </a:buClr>
              <a:buSzPts val="2800"/>
              <a:buNone/>
              <a:defRPr sz="2800">
                <a:solidFill>
                  <a:srgbClr val="7F7F7F"/>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1" name="Google Shape;51;p30"/>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2" name="Google Shape;52;p30"/>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3" name="Google Shape;53;p30"/>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Section Header">
  <p:cSld name="1_Section Header">
    <p:spTree>
      <p:nvGrpSpPr>
        <p:cNvPr id="54" name="Shape 54"/>
        <p:cNvGrpSpPr/>
        <p:nvPr/>
      </p:nvGrpSpPr>
      <p:grpSpPr>
        <a:xfrm>
          <a:off x="0" y="0"/>
          <a:ext cx="0" cy="0"/>
          <a:chOff x="0" y="0"/>
          <a:chExt cx="0" cy="0"/>
        </a:xfrm>
      </p:grpSpPr>
      <p:pic>
        <p:nvPicPr>
          <p:cNvPr id="55" name="Google Shape;55;p31"/>
          <p:cNvPicPr preferRelativeResize="0"/>
          <p:nvPr/>
        </p:nvPicPr>
        <p:blipFill rotWithShape="1">
          <a:blip r:embed="rId2">
            <a:alphaModFix/>
          </a:blip>
          <a:srcRect b="0" l="0" r="0" t="0"/>
          <a:stretch/>
        </p:blipFill>
        <p:spPr>
          <a:xfrm>
            <a:off x="-45116" y="-50754"/>
            <a:ext cx="12282232" cy="6772230"/>
          </a:xfrm>
          <a:prstGeom prst="rect">
            <a:avLst/>
          </a:prstGeom>
          <a:noFill/>
          <a:ln>
            <a:noFill/>
          </a:ln>
        </p:spPr>
      </p:pic>
      <p:sp>
        <p:nvSpPr>
          <p:cNvPr id="56" name="Google Shape;56;p31"/>
          <p:cNvSpPr txBox="1"/>
          <p:nvPr>
            <p:ph type="title"/>
          </p:nvPr>
        </p:nvSpPr>
        <p:spPr>
          <a:xfrm>
            <a:off x="831850" y="1396412"/>
            <a:ext cx="10515600" cy="2852737"/>
          </a:xfrm>
          <a:prstGeom prst="rect">
            <a:avLst/>
          </a:prstGeom>
          <a:noFill/>
          <a:ln>
            <a:noFill/>
          </a:ln>
        </p:spPr>
        <p:txBody>
          <a:bodyPr anchorCtr="0" anchor="b" bIns="45700" lIns="91425" spcFirstLastPara="1" rIns="91425" wrap="square" tIns="45700">
            <a:normAutofit/>
          </a:bodyPr>
          <a:lstStyle>
            <a:lvl1pPr lvl="0" algn="l">
              <a:lnSpc>
                <a:spcPct val="90000"/>
              </a:lnSpc>
              <a:spcBef>
                <a:spcPts val="0"/>
              </a:spcBef>
              <a:spcAft>
                <a:spcPts val="0"/>
              </a:spcAft>
              <a:buClr>
                <a:srgbClr val="005A9E"/>
              </a:buClr>
              <a:buSzPts val="5400"/>
              <a:buFont typeface="Arial"/>
              <a:buNone/>
              <a:defRPr sz="5400"/>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7" name="Google Shape;57;p31"/>
          <p:cNvSpPr txBox="1"/>
          <p:nvPr>
            <p:ph idx="1" type="body"/>
          </p:nvPr>
        </p:nvSpPr>
        <p:spPr>
          <a:xfrm>
            <a:off x="831849" y="4249149"/>
            <a:ext cx="10515600" cy="1500187"/>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000"/>
              </a:spcBef>
              <a:spcAft>
                <a:spcPts val="0"/>
              </a:spcAft>
              <a:buClr>
                <a:srgbClr val="7F7F7F"/>
              </a:buClr>
              <a:buSzPts val="2800"/>
              <a:buNone/>
              <a:defRPr sz="2800">
                <a:solidFill>
                  <a:srgbClr val="7F7F7F"/>
                </a:solidFill>
              </a:defRPr>
            </a:lvl1pPr>
            <a:lvl2pPr indent="-228600" lvl="1" marL="914400" algn="l">
              <a:lnSpc>
                <a:spcPct val="90000"/>
              </a:lnSpc>
              <a:spcBef>
                <a:spcPts val="500"/>
              </a:spcBef>
              <a:spcAft>
                <a:spcPts val="0"/>
              </a:spcAft>
              <a:buClr>
                <a:srgbClr val="888888"/>
              </a:buClr>
              <a:buSzPts val="2000"/>
              <a:buNone/>
              <a:defRPr sz="2000">
                <a:solidFill>
                  <a:srgbClr val="888888"/>
                </a:solidFill>
              </a:defRPr>
            </a:lvl2pPr>
            <a:lvl3pPr indent="-228600" lvl="2" marL="1371600" algn="l">
              <a:lnSpc>
                <a:spcPct val="90000"/>
              </a:lnSpc>
              <a:spcBef>
                <a:spcPts val="500"/>
              </a:spcBef>
              <a:spcAft>
                <a:spcPts val="0"/>
              </a:spcAft>
              <a:buClr>
                <a:srgbClr val="888888"/>
              </a:buClr>
              <a:buSzPts val="1800"/>
              <a:buNone/>
              <a:defRPr sz="1800">
                <a:solidFill>
                  <a:srgbClr val="888888"/>
                </a:solidFill>
              </a:defRPr>
            </a:lvl3pPr>
            <a:lvl4pPr indent="-228600" lvl="3" marL="1828800" algn="l">
              <a:lnSpc>
                <a:spcPct val="90000"/>
              </a:lnSpc>
              <a:spcBef>
                <a:spcPts val="500"/>
              </a:spcBef>
              <a:spcAft>
                <a:spcPts val="0"/>
              </a:spcAft>
              <a:buClr>
                <a:srgbClr val="888888"/>
              </a:buClr>
              <a:buSzPts val="1600"/>
              <a:buNone/>
              <a:defRPr sz="1600">
                <a:solidFill>
                  <a:srgbClr val="888888"/>
                </a:solidFill>
              </a:defRPr>
            </a:lvl4pPr>
            <a:lvl5pPr indent="-228600" lvl="4" marL="2286000" algn="l">
              <a:lnSpc>
                <a:spcPct val="90000"/>
              </a:lnSpc>
              <a:spcBef>
                <a:spcPts val="500"/>
              </a:spcBef>
              <a:spcAft>
                <a:spcPts val="0"/>
              </a:spcAft>
              <a:buClr>
                <a:srgbClr val="888888"/>
              </a:buClr>
              <a:buSzPts val="1600"/>
              <a:buNone/>
              <a:defRPr sz="1600">
                <a:solidFill>
                  <a:srgbClr val="888888"/>
                </a:solidFill>
              </a:defRPr>
            </a:lvl5pPr>
            <a:lvl6pPr indent="-228600" lvl="5" marL="2743200" algn="l">
              <a:lnSpc>
                <a:spcPct val="90000"/>
              </a:lnSpc>
              <a:spcBef>
                <a:spcPts val="500"/>
              </a:spcBef>
              <a:spcAft>
                <a:spcPts val="0"/>
              </a:spcAft>
              <a:buClr>
                <a:srgbClr val="888888"/>
              </a:buClr>
              <a:buSzPts val="1600"/>
              <a:buNone/>
              <a:defRPr sz="1600">
                <a:solidFill>
                  <a:srgbClr val="888888"/>
                </a:solidFill>
              </a:defRPr>
            </a:lvl6pPr>
            <a:lvl7pPr indent="-228600" lvl="6" marL="3200400" algn="l">
              <a:lnSpc>
                <a:spcPct val="90000"/>
              </a:lnSpc>
              <a:spcBef>
                <a:spcPts val="500"/>
              </a:spcBef>
              <a:spcAft>
                <a:spcPts val="0"/>
              </a:spcAft>
              <a:buClr>
                <a:srgbClr val="888888"/>
              </a:buClr>
              <a:buSzPts val="1600"/>
              <a:buNone/>
              <a:defRPr sz="1600">
                <a:solidFill>
                  <a:srgbClr val="888888"/>
                </a:solidFill>
              </a:defRPr>
            </a:lvl7pPr>
            <a:lvl8pPr indent="-228600" lvl="7" marL="3657600" algn="l">
              <a:lnSpc>
                <a:spcPct val="90000"/>
              </a:lnSpc>
              <a:spcBef>
                <a:spcPts val="500"/>
              </a:spcBef>
              <a:spcAft>
                <a:spcPts val="0"/>
              </a:spcAft>
              <a:buClr>
                <a:srgbClr val="888888"/>
              </a:buClr>
              <a:buSzPts val="1600"/>
              <a:buNone/>
              <a:defRPr sz="1600">
                <a:solidFill>
                  <a:srgbClr val="888888"/>
                </a:solidFill>
              </a:defRPr>
            </a:lvl8pPr>
            <a:lvl9pPr indent="-228600" lvl="8" marL="4114800" algn="l">
              <a:lnSpc>
                <a:spcPct val="90000"/>
              </a:lnSpc>
              <a:spcBef>
                <a:spcPts val="500"/>
              </a:spcBef>
              <a:spcAft>
                <a:spcPts val="0"/>
              </a:spcAft>
              <a:buClr>
                <a:srgbClr val="888888"/>
              </a:buClr>
              <a:buSzPts val="1600"/>
              <a:buNone/>
              <a:defRPr sz="1600">
                <a:solidFill>
                  <a:srgbClr val="888888"/>
                </a:solidFill>
              </a:defRPr>
            </a:lvl9pPr>
          </a:lstStyle>
          <a:p/>
        </p:txBody>
      </p:sp>
      <p:sp>
        <p:nvSpPr>
          <p:cNvPr id="58" name="Google Shape;58;p31"/>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9" name="Google Shape;59;p31"/>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0" name="Google Shape;60;p31"/>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wo Content" type="twoObj">
  <p:cSld name="TWO_OBJECTS">
    <p:spTree>
      <p:nvGrpSpPr>
        <p:cNvPr id="61" name="Shape 61"/>
        <p:cNvGrpSpPr/>
        <p:nvPr/>
      </p:nvGrpSpPr>
      <p:grpSpPr>
        <a:xfrm>
          <a:off x="0" y="0"/>
          <a:ext cx="0" cy="0"/>
          <a:chOff x="0" y="0"/>
          <a:chExt cx="0" cy="0"/>
        </a:xfrm>
      </p:grpSpPr>
      <p:sp>
        <p:nvSpPr>
          <p:cNvPr id="62" name="Google Shape;62;p32"/>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rgbClr val="005A9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3" name="Google Shape;63;p32"/>
          <p:cNvSpPr txBox="1"/>
          <p:nvPr>
            <p:ph idx="1" type="body"/>
          </p:nvPr>
        </p:nvSpPr>
        <p:spPr>
          <a:xfrm>
            <a:off x="838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4" name="Google Shape;64;p32"/>
          <p:cNvSpPr txBox="1"/>
          <p:nvPr>
            <p:ph idx="2" type="body"/>
          </p:nvPr>
        </p:nvSpPr>
        <p:spPr>
          <a:xfrm>
            <a:off x="6172200" y="1825625"/>
            <a:ext cx="5181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
        <p:nvSpPr>
          <p:cNvPr id="65" name="Google Shape;65;p32"/>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6" name="Google Shape;66;p32"/>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7" name="Google Shape;67;p32"/>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68" name="Shape 68"/>
        <p:cNvGrpSpPr/>
        <p:nvPr/>
      </p:nvGrpSpPr>
      <p:grpSpPr>
        <a:xfrm>
          <a:off x="0" y="0"/>
          <a:ext cx="0" cy="0"/>
          <a:chOff x="0" y="0"/>
          <a:chExt cx="0" cy="0"/>
        </a:xfrm>
      </p:grpSpPr>
      <p:sp>
        <p:nvSpPr>
          <p:cNvPr id="69" name="Google Shape;69;p33"/>
          <p:cNvSpPr txBox="1"/>
          <p:nvPr>
            <p:ph type="title"/>
          </p:nvPr>
        </p:nvSpPr>
        <p:spPr>
          <a:xfrm>
            <a:off x="838200" y="681037"/>
            <a:ext cx="10515600" cy="889855"/>
          </a:xfrm>
          <a:prstGeom prst="rect">
            <a:avLst/>
          </a:prstGeom>
          <a:noFill/>
          <a:ln>
            <a:noFill/>
          </a:ln>
        </p:spPr>
        <p:txBody>
          <a:bodyPr anchorCtr="0" anchor="t" bIns="45700" lIns="91425" spcFirstLastPara="1" rIns="91425" wrap="square" tIns="45700">
            <a:normAutofit/>
          </a:bodyPr>
          <a:lstStyle>
            <a:lvl1pPr lvl="0" algn="l">
              <a:lnSpc>
                <a:spcPct val="90000"/>
              </a:lnSpc>
              <a:spcBef>
                <a:spcPts val="0"/>
              </a:spcBef>
              <a:spcAft>
                <a:spcPts val="0"/>
              </a:spcAft>
              <a:buClr>
                <a:srgbClr val="005A9E"/>
              </a:buClr>
              <a:buSzPts val="18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0" name="Google Shape;70;p33"/>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1" name="Google Shape;71;p33"/>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2" name="Google Shape;72;p33"/>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5_Title Only">
  <p:cSld name="5_Title Only">
    <p:spTree>
      <p:nvGrpSpPr>
        <p:cNvPr id="73" name="Shape 73"/>
        <p:cNvGrpSpPr/>
        <p:nvPr/>
      </p:nvGrpSpPr>
      <p:grpSpPr>
        <a:xfrm>
          <a:off x="0" y="0"/>
          <a:ext cx="0" cy="0"/>
          <a:chOff x="0" y="0"/>
          <a:chExt cx="0" cy="0"/>
        </a:xfrm>
      </p:grpSpPr>
      <p:pic>
        <p:nvPicPr>
          <p:cNvPr id="74" name="Google Shape;74;p34"/>
          <p:cNvPicPr preferRelativeResize="0"/>
          <p:nvPr/>
        </p:nvPicPr>
        <p:blipFill rotWithShape="1">
          <a:blip r:embed="rId2">
            <a:alphaModFix/>
          </a:blip>
          <a:srcRect b="0" l="0" r="0" t="0"/>
          <a:stretch/>
        </p:blipFill>
        <p:spPr>
          <a:xfrm>
            <a:off x="4" y="0"/>
            <a:ext cx="12191992" cy="1598278"/>
          </a:xfrm>
          <a:prstGeom prst="rect">
            <a:avLst/>
          </a:prstGeom>
          <a:noFill/>
          <a:ln>
            <a:noFill/>
          </a:ln>
        </p:spPr>
      </p:pic>
      <p:sp>
        <p:nvSpPr>
          <p:cNvPr id="75" name="Google Shape;75;p34"/>
          <p:cNvSpPr txBox="1"/>
          <p:nvPr>
            <p:ph type="title"/>
          </p:nvPr>
        </p:nvSpPr>
        <p:spPr>
          <a:xfrm>
            <a:off x="684734" y="24597"/>
            <a:ext cx="10515600" cy="1325563"/>
          </a:xfrm>
          <a:prstGeom prst="rect">
            <a:avLst/>
          </a:prstGeom>
          <a:noFill/>
          <a:ln>
            <a:noFill/>
          </a:ln>
        </p:spPr>
        <p:txBody>
          <a:bodyPr anchorCtr="0" anchor="ctr" bIns="45700" lIns="91425" spcFirstLastPara="1" rIns="91425" wrap="square" tIns="45700">
            <a:normAutofit/>
          </a:bodyPr>
          <a:lstStyle>
            <a:lvl1pPr lvl="0" algn="l">
              <a:lnSpc>
                <a:spcPct val="90000"/>
              </a:lnSpc>
              <a:spcBef>
                <a:spcPts val="0"/>
              </a:spcBef>
              <a:spcAft>
                <a:spcPts val="0"/>
              </a:spcAft>
              <a:buClr>
                <a:schemeClr val="lt1"/>
              </a:buClr>
              <a:buSzPts val="3500"/>
              <a:buFont typeface="Arial"/>
              <a:buNone/>
              <a:defRPr sz="3500">
                <a:solidFill>
                  <a:schemeClr val="lt1"/>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6" name="Google Shape;76;p34"/>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7" name="Google Shape;77;p34"/>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algn="ctr">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8" name="Google Shape;78;p34"/>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
        <p:nvSpPr>
          <p:cNvPr id="79" name="Google Shape;79;p34"/>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342900" lvl="0" marL="457200" algn="l">
              <a:lnSpc>
                <a:spcPct val="90000"/>
              </a:lnSpc>
              <a:spcBef>
                <a:spcPts val="1000"/>
              </a:spcBef>
              <a:spcAft>
                <a:spcPts val="0"/>
              </a:spcAft>
              <a:buClr>
                <a:schemeClr val="dk1"/>
              </a:buClr>
              <a:buSzPts val="1800"/>
              <a:buChar char="•"/>
              <a:defRPr/>
            </a:lvl1pPr>
            <a:lvl2pPr indent="-342900" lvl="1" marL="914400" algn="l">
              <a:lnSpc>
                <a:spcPct val="90000"/>
              </a:lnSpc>
              <a:spcBef>
                <a:spcPts val="500"/>
              </a:spcBef>
              <a:spcAft>
                <a:spcPts val="0"/>
              </a:spcAft>
              <a:buClr>
                <a:schemeClr val="dk1"/>
              </a:buClr>
              <a:buSzPts val="1800"/>
              <a:buChar char="•"/>
              <a:defRPr/>
            </a:lvl2pPr>
            <a:lvl3pPr indent="-342900" lvl="2" marL="1371600" algn="l">
              <a:lnSpc>
                <a:spcPct val="90000"/>
              </a:lnSpc>
              <a:spcBef>
                <a:spcPts val="500"/>
              </a:spcBef>
              <a:spcAft>
                <a:spcPts val="0"/>
              </a:spcAft>
              <a:buClr>
                <a:schemeClr val="dk1"/>
              </a:buClr>
              <a:buSzPts val="1800"/>
              <a:buChar char="•"/>
              <a:defRPr/>
            </a:lvl3pPr>
            <a:lvl4pPr indent="-342900" lvl="3" marL="1828800" algn="l">
              <a:lnSpc>
                <a:spcPct val="90000"/>
              </a:lnSpc>
              <a:spcBef>
                <a:spcPts val="500"/>
              </a:spcBef>
              <a:spcAft>
                <a:spcPts val="0"/>
              </a:spcAft>
              <a:buClr>
                <a:schemeClr val="dk1"/>
              </a:buClr>
              <a:buSzPts val="1800"/>
              <a:buChar char="•"/>
              <a:defRPr/>
            </a:lvl4pPr>
            <a:lvl5pPr indent="-342900" lvl="4" marL="2286000" algn="l">
              <a:lnSpc>
                <a:spcPct val="90000"/>
              </a:lnSpc>
              <a:spcBef>
                <a:spcPts val="500"/>
              </a:spcBef>
              <a:spcAft>
                <a:spcPts val="0"/>
              </a:spcAft>
              <a:buClr>
                <a:schemeClr val="dk1"/>
              </a:buClr>
              <a:buSzPts val="1800"/>
              <a:buChar char="•"/>
              <a:defRPr/>
            </a:lvl5pPr>
            <a:lvl6pPr indent="-342900" lvl="5" marL="2743200" algn="l">
              <a:lnSpc>
                <a:spcPct val="90000"/>
              </a:lnSpc>
              <a:spcBef>
                <a:spcPts val="500"/>
              </a:spcBef>
              <a:spcAft>
                <a:spcPts val="0"/>
              </a:spcAft>
              <a:buClr>
                <a:schemeClr val="dk1"/>
              </a:buClr>
              <a:buSzPts val="1800"/>
              <a:buChar char="•"/>
              <a:defRPr/>
            </a:lvl6pPr>
            <a:lvl7pPr indent="-342900" lvl="6" marL="3200400" algn="l">
              <a:lnSpc>
                <a:spcPct val="90000"/>
              </a:lnSpc>
              <a:spcBef>
                <a:spcPts val="500"/>
              </a:spcBef>
              <a:spcAft>
                <a:spcPts val="0"/>
              </a:spcAft>
              <a:buClr>
                <a:schemeClr val="dk1"/>
              </a:buClr>
              <a:buSzPts val="1800"/>
              <a:buChar char="•"/>
              <a:defRPr/>
            </a:lvl7pPr>
            <a:lvl8pPr indent="-342900" lvl="7" marL="3657600" algn="l">
              <a:lnSpc>
                <a:spcPct val="90000"/>
              </a:lnSpc>
              <a:spcBef>
                <a:spcPts val="500"/>
              </a:spcBef>
              <a:spcAft>
                <a:spcPts val="0"/>
              </a:spcAft>
              <a:buClr>
                <a:schemeClr val="dk1"/>
              </a:buClr>
              <a:buSzPts val="1800"/>
              <a:buChar char="•"/>
              <a:defRPr/>
            </a:lvl8pPr>
            <a:lvl9pPr indent="-342900" lvl="8" marL="4114800" algn="l">
              <a:lnSpc>
                <a:spcPct val="90000"/>
              </a:lnSpc>
              <a:spcBef>
                <a:spcPts val="500"/>
              </a:spcBef>
              <a:spcAft>
                <a:spcPts val="0"/>
              </a:spcAft>
              <a:buClr>
                <a:schemeClr val="dk1"/>
              </a:buClr>
              <a:buSzPts val="1800"/>
              <a:buChar char="•"/>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20" Type="http://schemas.openxmlformats.org/officeDocument/2006/relationships/slideLayout" Target="../slideLayouts/slideLayout19.xml"/><Relationship Id="rId22" Type="http://schemas.openxmlformats.org/officeDocument/2006/relationships/slideLayout" Target="../slideLayouts/slideLayout21.xml"/><Relationship Id="rId21" Type="http://schemas.openxmlformats.org/officeDocument/2006/relationships/slideLayout" Target="../slideLayouts/slideLayout20.xml"/><Relationship Id="rId24" Type="http://schemas.openxmlformats.org/officeDocument/2006/relationships/slideLayout" Target="../slideLayouts/slideLayout23.xml"/><Relationship Id="rId23" Type="http://schemas.openxmlformats.org/officeDocument/2006/relationships/slideLayout" Target="../slideLayouts/slideLayout22.xml"/><Relationship Id="rId1" Type="http://schemas.openxmlformats.org/officeDocument/2006/relationships/image" Target="../media/image4.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25" Type="http://schemas.openxmlformats.org/officeDocument/2006/relationships/theme" Target="../theme/theme2.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5" Type="http://schemas.openxmlformats.org/officeDocument/2006/relationships/slideLayout" Target="../slideLayouts/slideLayout14.xml"/><Relationship Id="rId14" Type="http://schemas.openxmlformats.org/officeDocument/2006/relationships/slideLayout" Target="../slideLayouts/slideLayout13.xml"/><Relationship Id="rId17" Type="http://schemas.openxmlformats.org/officeDocument/2006/relationships/slideLayout" Target="../slideLayouts/slideLayout16.xml"/><Relationship Id="rId16" Type="http://schemas.openxmlformats.org/officeDocument/2006/relationships/slideLayout" Target="../slideLayouts/slideLayout15.xml"/><Relationship Id="rId19" Type="http://schemas.openxmlformats.org/officeDocument/2006/relationships/slideLayout" Target="../slideLayouts/slideLayout18.xml"/><Relationship Id="rId1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pic>
        <p:nvPicPr>
          <p:cNvPr id="10" name="Google Shape;10;p25"/>
          <p:cNvPicPr preferRelativeResize="0"/>
          <p:nvPr/>
        </p:nvPicPr>
        <p:blipFill rotWithShape="1">
          <a:blip r:embed="rId1">
            <a:alphaModFix/>
          </a:blip>
          <a:srcRect b="0" l="0" r="0" t="0"/>
          <a:stretch/>
        </p:blipFill>
        <p:spPr>
          <a:xfrm>
            <a:off x="6863080" y="6183822"/>
            <a:ext cx="4927600" cy="517333"/>
          </a:xfrm>
          <a:prstGeom prst="rect">
            <a:avLst/>
          </a:prstGeom>
          <a:noFill/>
          <a:ln>
            <a:noFill/>
          </a:ln>
        </p:spPr>
      </p:pic>
      <p:sp>
        <p:nvSpPr>
          <p:cNvPr id="11" name="Google Shape;11;p25"/>
          <p:cNvSpPr txBox="1"/>
          <p:nvPr>
            <p:ph type="title"/>
          </p:nvPr>
        </p:nvSpPr>
        <p:spPr>
          <a:xfrm>
            <a:off x="838200" y="365125"/>
            <a:ext cx="10515600" cy="1325563"/>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0"/>
              </a:spcBef>
              <a:spcAft>
                <a:spcPts val="0"/>
              </a:spcAft>
              <a:buClr>
                <a:srgbClr val="005A9E"/>
              </a:buClr>
              <a:buSzPts val="3700"/>
              <a:buFont typeface="Arial"/>
              <a:buNone/>
              <a:defRPr b="1" i="0" sz="3700" u="none" cap="none" strike="noStrike">
                <a:solidFill>
                  <a:srgbClr val="005A9E"/>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rgbClr val="000000"/>
                </a:solidFill>
                <a:latin typeface="Arial"/>
                <a:ea typeface="Arial"/>
                <a:cs typeface="Arial"/>
                <a:sym typeface="Arial"/>
              </a:defRPr>
            </a:lvl9pPr>
          </a:lstStyle>
          <a:p/>
        </p:txBody>
      </p:sp>
      <p:sp>
        <p:nvSpPr>
          <p:cNvPr id="12" name="Google Shape;12;p25"/>
          <p:cNvSpPr txBox="1"/>
          <p:nvPr>
            <p:ph idx="1" type="body"/>
          </p:nvPr>
        </p:nvSpPr>
        <p:spPr>
          <a:xfrm>
            <a:off x="838200" y="1825625"/>
            <a:ext cx="10515600" cy="4351338"/>
          </a:xfrm>
          <a:prstGeom prst="rect">
            <a:avLst/>
          </a:prstGeom>
          <a:noFill/>
          <a:ln>
            <a:noFill/>
          </a:ln>
        </p:spPr>
        <p:txBody>
          <a:bodyPr anchorCtr="0" anchor="t" bIns="45700" lIns="91425" spcFirstLastPara="1" rIns="91425" wrap="square" tIns="45700">
            <a:normAutofit/>
          </a:bodyPr>
          <a:lstStyle>
            <a:lvl1pPr indent="-406400" lvl="0" marL="457200" marR="0" rtl="0" algn="l">
              <a:lnSpc>
                <a:spcPct val="90000"/>
              </a:lnSpc>
              <a:spcBef>
                <a:spcPts val="1000"/>
              </a:spcBef>
              <a:spcAft>
                <a:spcPts val="0"/>
              </a:spcAft>
              <a:buClr>
                <a:schemeClr val="dk1"/>
              </a:buClr>
              <a:buSzPts val="2800"/>
              <a:buFont typeface="Arial"/>
              <a:buChar char="•"/>
              <a:defRPr b="0" i="0" sz="2800" u="none" cap="none" strike="noStrike">
                <a:solidFill>
                  <a:schemeClr val="dk1"/>
                </a:solidFill>
                <a:latin typeface="Arial"/>
                <a:ea typeface="Arial"/>
                <a:cs typeface="Arial"/>
                <a:sym typeface="Arial"/>
              </a:defRPr>
            </a:lvl1pPr>
            <a:lvl2pPr indent="-381000" lvl="1" marL="914400" marR="0" rtl="0" algn="l">
              <a:lnSpc>
                <a:spcPct val="90000"/>
              </a:lnSpc>
              <a:spcBef>
                <a:spcPts val="500"/>
              </a:spcBef>
              <a:spcAft>
                <a:spcPts val="0"/>
              </a:spcAft>
              <a:buClr>
                <a:schemeClr val="dk1"/>
              </a:buClr>
              <a:buSzPts val="2400"/>
              <a:buFont typeface="Arial"/>
              <a:buChar char="•"/>
              <a:defRPr b="0" i="0" sz="2400" u="none" cap="none" strike="noStrike">
                <a:solidFill>
                  <a:schemeClr val="dk1"/>
                </a:solidFill>
                <a:latin typeface="Arial"/>
                <a:ea typeface="Arial"/>
                <a:cs typeface="Arial"/>
                <a:sym typeface="Arial"/>
              </a:defRPr>
            </a:lvl2pPr>
            <a:lvl3pPr indent="-355600" lvl="2" marL="1371600" marR="0" rtl="0" algn="l">
              <a:lnSpc>
                <a:spcPct val="90000"/>
              </a:lnSpc>
              <a:spcBef>
                <a:spcPts val="500"/>
              </a:spcBef>
              <a:spcAft>
                <a:spcPts val="0"/>
              </a:spcAft>
              <a:buClr>
                <a:schemeClr val="dk1"/>
              </a:buClr>
              <a:buSzPts val="2000"/>
              <a:buFont typeface="Arial"/>
              <a:buChar char="•"/>
              <a:defRPr b="0" i="0" sz="2000" u="none" cap="none" strike="noStrike">
                <a:solidFill>
                  <a:schemeClr val="dk1"/>
                </a:solidFill>
                <a:latin typeface="Arial"/>
                <a:ea typeface="Arial"/>
                <a:cs typeface="Arial"/>
                <a:sym typeface="Arial"/>
              </a:defRPr>
            </a:lvl3pPr>
            <a:lvl4pPr indent="-342900" lvl="3" marL="1828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4pPr>
            <a:lvl5pPr indent="-342900" lvl="4" marL="22860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Arial"/>
                <a:ea typeface="Arial"/>
                <a:cs typeface="Arial"/>
                <a:sym typeface="Arial"/>
              </a:defRPr>
            </a:lvl5pPr>
            <a:lvl6pPr indent="-342900" lvl="5" marL="27432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6pPr>
            <a:lvl7pPr indent="-342900" lvl="6" marL="32004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7pPr>
            <a:lvl8pPr indent="-342900" lvl="7" marL="36576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8pPr>
            <a:lvl9pPr indent="-342900" lvl="8" marL="4114800" marR="0" rtl="0" algn="l">
              <a:lnSpc>
                <a:spcPct val="90000"/>
              </a:lnSpc>
              <a:spcBef>
                <a:spcPts val="500"/>
              </a:spcBef>
              <a:spcAft>
                <a:spcPts val="0"/>
              </a:spcAft>
              <a:buClr>
                <a:schemeClr val="dk1"/>
              </a:buClr>
              <a:buSzPts val="1800"/>
              <a:buFont typeface="Arial"/>
              <a:buChar char="•"/>
              <a:defRPr b="0" i="0" sz="1800" u="none" cap="none" strike="noStrike">
                <a:solidFill>
                  <a:schemeClr val="dk1"/>
                </a:solidFill>
                <a:latin typeface="Calibri"/>
                <a:ea typeface="Calibri"/>
                <a:cs typeface="Calibri"/>
                <a:sym typeface="Calibri"/>
              </a:defRPr>
            </a:lvl9pPr>
          </a:lstStyle>
          <a:p/>
        </p:txBody>
      </p:sp>
      <p:sp>
        <p:nvSpPr>
          <p:cNvPr id="13" name="Google Shape;13;p25"/>
          <p:cNvSpPr txBox="1"/>
          <p:nvPr>
            <p:ph idx="10" type="dt"/>
          </p:nvPr>
        </p:nvSpPr>
        <p:spPr>
          <a:xfrm>
            <a:off x="838200"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4" name="Google Shape;14;p25"/>
          <p:cNvSpPr txBox="1"/>
          <p:nvPr>
            <p:ph idx="11" type="ftr"/>
          </p:nvPr>
        </p:nvSpPr>
        <p:spPr>
          <a:xfrm>
            <a:off x="4038600" y="6356350"/>
            <a:ext cx="4114800" cy="365125"/>
          </a:xfrm>
          <a:prstGeom prst="rect">
            <a:avLst/>
          </a:prstGeom>
          <a:noFill/>
          <a:ln>
            <a:noFill/>
          </a:ln>
        </p:spPr>
        <p:txBody>
          <a:bodyPr anchorCtr="0" anchor="ctr" bIns="45700" lIns="91425" spcFirstLastPara="1" rIns="91425" wrap="square" tIns="45700">
            <a:noAutofit/>
          </a:bodyPr>
          <a:lstStyle>
            <a:lvl1pPr lvl="0" marR="0" rtl="0" algn="ctr">
              <a:lnSpc>
                <a:spcPct val="100000"/>
              </a:lnSpc>
              <a:spcBef>
                <a:spcPts val="0"/>
              </a:spcBef>
              <a:spcAft>
                <a:spcPts val="0"/>
              </a:spcAft>
              <a:buClr>
                <a:srgbClr val="000000"/>
              </a:buClr>
              <a:buSzPts val="1400"/>
              <a:buFont typeface="Arial"/>
              <a:buNone/>
              <a:defRPr b="0" i="0" sz="1200" u="none" cap="none" strike="noStrike">
                <a:solidFill>
                  <a:srgbClr val="888888"/>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alibri"/>
                <a:ea typeface="Calibri"/>
                <a:cs typeface="Calibri"/>
                <a:sym typeface="Calibri"/>
              </a:defRPr>
            </a:lvl9pPr>
          </a:lstStyle>
          <a:p/>
        </p:txBody>
      </p:sp>
      <p:sp>
        <p:nvSpPr>
          <p:cNvPr id="15" name="Google Shape;15;p25"/>
          <p:cNvSpPr txBox="1"/>
          <p:nvPr>
            <p:ph idx="12" type="sldNum"/>
          </p:nvPr>
        </p:nvSpPr>
        <p:spPr>
          <a:xfrm>
            <a:off x="8610600" y="6356350"/>
            <a:ext cx="274320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1pPr>
            <a:lvl2pPr indent="0" lvl="1"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2pPr>
            <a:lvl3pPr indent="0" lvl="2"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3pPr>
            <a:lvl4pPr indent="0" lvl="3"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4pPr>
            <a:lvl5pPr indent="0" lvl="4"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5pPr>
            <a:lvl6pPr indent="0" lvl="5"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6pPr>
            <a:lvl7pPr indent="0" lvl="6"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7pPr>
            <a:lvl8pPr indent="0" lvl="7"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8pPr>
            <a:lvl9pPr indent="0" lvl="8" marL="0" marR="0" rtl="0" algn="r">
              <a:lnSpc>
                <a:spcPct val="100000"/>
              </a:lnSpc>
              <a:spcBef>
                <a:spcPts val="0"/>
              </a:spcBef>
              <a:spcAft>
                <a:spcPts val="0"/>
              </a:spcAft>
              <a:buClr>
                <a:srgbClr val="000000"/>
              </a:buClr>
              <a:buSzPts val="1200"/>
              <a:buFont typeface="Arial"/>
              <a:buNone/>
              <a:defRPr b="0" i="0" sz="1200" u="none" cap="none" strike="noStrike">
                <a:solidFill>
                  <a:srgbClr val="888888"/>
                </a:solidFill>
                <a:latin typeface="Calibri"/>
                <a:ea typeface="Calibri"/>
                <a:cs typeface="Calibri"/>
                <a:sym typeface="Calibri"/>
              </a:defRPr>
            </a:lvl9pPr>
          </a:lstStyle>
          <a:p>
            <a:pPr indent="0" lvl="0" marL="0" rtl="0" algn="r">
              <a:spcBef>
                <a:spcPts val="0"/>
              </a:spcBef>
              <a:spcAft>
                <a:spcPts val="0"/>
              </a:spcAft>
              <a:buNone/>
            </a:pPr>
            <a:fld id="{00000000-1234-1234-1234-123412341234}" type="slidenum">
              <a:rPr lang="en-US"/>
              <a:t>‹#›</a:t>
            </a:fld>
            <a:endParaRPr/>
          </a:p>
        </p:txBody>
      </p:sp>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 id="2147483663" r:id="rId16"/>
    <p:sldLayoutId id="2147483664" r:id="rId17"/>
    <p:sldLayoutId id="2147483665" r:id="rId18"/>
    <p:sldLayoutId id="2147483666" r:id="rId19"/>
    <p:sldLayoutId id="2147483667" r:id="rId20"/>
    <p:sldLayoutId id="2147483668" r:id="rId21"/>
    <p:sldLayoutId id="2147483669" r:id="rId22"/>
    <p:sldLayoutId id="2147483670" r:id="rId23"/>
    <p:sldLayoutId id="2147483671" r:id="rId24"/>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http://www.youtube.com/watch?v=bvWRMAU6V-c" TargetMode="External"/><Relationship Id="rId4" Type="http://schemas.openxmlformats.org/officeDocument/2006/relationships/image" Target="../media/image12.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image" Target="../media/image15.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 Id="rId3" Type="http://schemas.openxmlformats.org/officeDocument/2006/relationships/image" Target="../media/image2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www.youtube.com/watch?v=PACDv7NdT9g" TargetMode="External"/><Relationship Id="rId4" Type="http://schemas.openxmlformats.org/officeDocument/2006/relationships/image" Target="../media/image17.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hyperlink" Target="https://public.tableau.com/views/COVID-19CasesDashboard_15931020425010/Cases?:embed=y&amp;:showVizHome=no"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 Id="rId3" Type="http://schemas.openxmlformats.org/officeDocument/2006/relationships/hyperlink" Target="https://globalepidemics.org/"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image" Target="../media/image19.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 Id="rId3" Type="http://schemas.openxmlformats.org/officeDocument/2006/relationships/hyperlink" Target="https://www.washingtonpost.com/politics/2022/05/22/biden-monkeypox-vaccines-outbreak/" TargetMode="External"/><Relationship Id="rId4" Type="http://schemas.openxmlformats.org/officeDocument/2006/relationships/hyperlink" Target="https://www.npr.org/sections/goatsandsoda/2022/05/18/927043767/rare-monkeypox-outbreak-in-u-k-and-europe-what-is-it-and-should-we-worry" TargetMode="External"/><Relationship Id="rId5" Type="http://schemas.openxmlformats.org/officeDocument/2006/relationships/image" Target="../media/image20.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hyperlink" Target="https://www.youtube.com/watch?v=IbFf-ej0gKI&amp;ab_channel=BJaraPSU" TargetMode="External"/><Relationship Id="rId4" Type="http://schemas.openxmlformats.org/officeDocument/2006/relationships/hyperlink" Target="https://www.youtube.com/watch?v=XjfCeY4D2QI" TargetMode="External"/><Relationship Id="rId5" Type="http://schemas.openxmlformats.org/officeDocument/2006/relationships/hyperlink" Target="https://youtu.be/tAo4VKeYsW4"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 Id="rId3" Type="http://schemas.openxmlformats.org/officeDocument/2006/relationships/hyperlink" Target="http://www.youtube.com/watch?v=P1qfIqb6ct8" TargetMode="External"/><Relationship Id="rId4" Type="http://schemas.openxmlformats.org/officeDocument/2006/relationships/image" Target="../media/image18.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14.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1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1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1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3" name="Shape 193"/>
        <p:cNvGrpSpPr/>
        <p:nvPr/>
      </p:nvGrpSpPr>
      <p:grpSpPr>
        <a:xfrm>
          <a:off x="0" y="0"/>
          <a:ext cx="0" cy="0"/>
          <a:chOff x="0" y="0"/>
          <a:chExt cx="0" cy="0"/>
        </a:xfrm>
      </p:grpSpPr>
      <p:sp>
        <p:nvSpPr>
          <p:cNvPr id="194" name="Google Shape;194;p1"/>
          <p:cNvSpPr txBox="1"/>
          <p:nvPr>
            <p:ph type="title"/>
          </p:nvPr>
        </p:nvSpPr>
        <p:spPr>
          <a:xfrm>
            <a:off x="552900" y="170125"/>
            <a:ext cx="11100300" cy="225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lt1"/>
              </a:buClr>
              <a:buSzPts val="4400"/>
              <a:buFont typeface="Arial"/>
              <a:buNone/>
            </a:pPr>
            <a:r>
              <a:rPr lang="en-US" sz="3000"/>
              <a:t>¿Tienes "manada"? Modelado de la gripe</a:t>
            </a:r>
            <a:br>
              <a:rPr lang="en-US" sz="3000"/>
            </a:br>
            <a:r>
              <a:rPr lang="en-US" sz="3000"/>
              <a:t>&amp;</a:t>
            </a:r>
            <a:br>
              <a:rPr lang="en-US" sz="3000"/>
            </a:br>
            <a:r>
              <a:rPr lang="en-US" sz="3000"/>
              <a:t>Exploración de su comunidad</a:t>
            </a:r>
            <a:endParaRPr sz="3000"/>
          </a:p>
        </p:txBody>
      </p:sp>
      <p:sp>
        <p:nvSpPr>
          <p:cNvPr id="195" name="Google Shape;195;p1"/>
          <p:cNvSpPr txBox="1"/>
          <p:nvPr>
            <p:ph idx="1" type="body"/>
          </p:nvPr>
        </p:nvSpPr>
        <p:spPr>
          <a:xfrm>
            <a:off x="826475" y="4595830"/>
            <a:ext cx="3414000" cy="96900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100000"/>
              </a:lnSpc>
              <a:spcBef>
                <a:spcPts val="0"/>
              </a:spcBef>
              <a:spcAft>
                <a:spcPts val="0"/>
              </a:spcAft>
              <a:buClr>
                <a:schemeClr val="lt1"/>
              </a:buClr>
              <a:buSzPct val="100000"/>
              <a:buNone/>
            </a:pPr>
            <a:r>
              <a:rPr lang="en-US"/>
              <a:t>Dorina M Espinoza</a:t>
            </a:r>
            <a:endParaRPr/>
          </a:p>
          <a:p>
            <a:pPr indent="0" lvl="0" marL="0" rtl="0" algn="l">
              <a:lnSpc>
                <a:spcPct val="100000"/>
              </a:lnSpc>
              <a:spcBef>
                <a:spcPts val="1000"/>
              </a:spcBef>
              <a:spcAft>
                <a:spcPts val="0"/>
              </a:spcAft>
              <a:buClr>
                <a:schemeClr val="lt1"/>
              </a:buClr>
              <a:buSzPct val="100000"/>
              <a:buNone/>
            </a:pPr>
            <a:r>
              <a:rPr lang="en-US"/>
              <a:t>Anne Iaccopucci</a:t>
            </a:r>
            <a:endParaRPr/>
          </a:p>
          <a:p>
            <a:pPr indent="0" lvl="0" marL="0" rtl="0" algn="l">
              <a:lnSpc>
                <a:spcPct val="100000"/>
              </a:lnSpc>
              <a:spcBef>
                <a:spcPts val="1000"/>
              </a:spcBef>
              <a:spcAft>
                <a:spcPts val="0"/>
              </a:spcAft>
              <a:buClr>
                <a:schemeClr val="lt1"/>
              </a:buClr>
              <a:buSzPct val="100000"/>
              <a:buNone/>
            </a:pPr>
            <a:r>
              <a:rPr lang="en-US"/>
              <a:t>Marcel Horowitz</a:t>
            </a:r>
            <a:endParaRPr/>
          </a:p>
        </p:txBody>
      </p:sp>
      <p:sp>
        <p:nvSpPr>
          <p:cNvPr id="196" name="Google Shape;196;p1"/>
          <p:cNvSpPr txBox="1"/>
          <p:nvPr>
            <p:ph type="title"/>
          </p:nvPr>
        </p:nvSpPr>
        <p:spPr>
          <a:xfrm>
            <a:off x="458600" y="1889400"/>
            <a:ext cx="11100300" cy="2255700"/>
          </a:xfrm>
          <a:prstGeom prst="rect">
            <a:avLst/>
          </a:prstGeom>
          <a:noFill/>
          <a:ln>
            <a:noFill/>
          </a:ln>
        </p:spPr>
        <p:txBody>
          <a:bodyPr anchorCtr="0" anchor="ctr" bIns="45700" lIns="91425" spcFirstLastPara="1" rIns="91425" wrap="square" tIns="45700">
            <a:normAutofit/>
          </a:bodyPr>
          <a:lstStyle/>
          <a:p>
            <a:pPr indent="0" lvl="0" marL="0" rtl="0" algn="ctr">
              <a:lnSpc>
                <a:spcPct val="90000"/>
              </a:lnSpc>
              <a:spcBef>
                <a:spcPts val="0"/>
              </a:spcBef>
              <a:spcAft>
                <a:spcPts val="0"/>
              </a:spcAft>
              <a:buClr>
                <a:schemeClr val="lt1"/>
              </a:buClr>
              <a:buSzPts val="4400"/>
              <a:buFont typeface="Arial"/>
              <a:buNone/>
            </a:pPr>
            <a:r>
              <a:rPr lang="en-US" sz="2400"/>
              <a:t>Disfruta de la música y recuerda completar el registro de asistencia.</a:t>
            </a:r>
            <a:endParaRPr sz="2400"/>
          </a:p>
          <a:p>
            <a:pPr indent="0" lvl="0" marL="0" rtl="0" algn="ctr">
              <a:lnSpc>
                <a:spcPct val="90000"/>
              </a:lnSpc>
              <a:spcBef>
                <a:spcPts val="0"/>
              </a:spcBef>
              <a:spcAft>
                <a:spcPts val="0"/>
              </a:spcAft>
              <a:buClr>
                <a:schemeClr val="lt1"/>
              </a:buClr>
              <a:buSzPts val="4400"/>
              <a:buFont typeface="Arial"/>
              <a:buNone/>
            </a:pPr>
            <a:r>
              <a:t/>
            </a:r>
            <a:endParaRPr sz="2000">
              <a:solidFill>
                <a:srgbClr val="FF0000"/>
              </a:solidFill>
            </a:endParaRPr>
          </a:p>
          <a:p>
            <a:pPr indent="0" lvl="0" marL="0" rtl="0" algn="ctr">
              <a:lnSpc>
                <a:spcPct val="90000"/>
              </a:lnSpc>
              <a:spcBef>
                <a:spcPts val="0"/>
              </a:spcBef>
              <a:spcAft>
                <a:spcPts val="0"/>
              </a:spcAft>
              <a:buClr>
                <a:schemeClr val="lt1"/>
              </a:buClr>
              <a:buSzPts val="4400"/>
              <a:buFont typeface="Arial"/>
              <a:buNone/>
            </a:pPr>
            <a:r>
              <a:rPr lang="en-US" sz="2000">
                <a:solidFill>
                  <a:srgbClr val="FF0000"/>
                </a:solidFill>
              </a:rPr>
              <a:t>Por favor, cambia tu nombre de Zoom por tu nombre o nombres si compartes una computadora</a:t>
            </a:r>
            <a:endParaRPr sz="2000">
              <a:solidFill>
                <a:srgbClr val="FF0000"/>
              </a:solidFill>
            </a:endParaRPr>
          </a:p>
        </p:txBody>
      </p:sp>
      <p:pic>
        <p:nvPicPr>
          <p:cNvPr descr="See Disney’s Encanto now streaming on Disney+ 🕯️✨🦋&#10;&#10;Songs from Encanto, by LinManuelMiranda, are coming soon to vinyl at Disney Music Emporium. Pre-order now: https://disneymusic.co/EncantoVinylDME?IQid=vevobruno&#10;&#10;Walt Disney Animation Studios’ “Encanto” tells the tale of an extraordinary family, the Madrigals, who live hidden in the mountains of Colombia, in a magical house, in a vibrant town, in a wondrous, charmed place called an Encanto. The magic of the Encanto has blessed every child in the family with a unique gift from super strength to the power to heal—every child except one, Mirabel (voice of Stephanie Beatriz). But when she discovers that the magic surrounding the Encanto is in danger, Mirabel decides that she, the only ordinary Madrigal, might just be her exceptional family’s last hope.&#10;Celebrate with Miranda, Beatriz and the rest of the “Encanto” family streaming now on Disney+. &#10;Instagram: https://www.instagram.com/encantomovie&#10;Twitter: https://twitter.com/encantomovie&#10;Facebook: https://www.facebook.com/EncantoMovie&#10;Hashtag: #Encanto&#10;&#10;Disney+ is the only place to stream your favorites from Disney, Pixar, Marvel, Star Wars, National Geographic and more. Access it all at  https://disneymusic.co/JoinDisneyPlus &#10;&#10;For more updates, subscribe to Disney+, Disney, Pixar, Marvel, Star Wars, and National Geographic. Disney+ is the ultimate streaming destination for entertainment from Disney, Pixar, Marvel, Star Wars, and National Geographic. &#10;&#10;Follow Disney+ for the latest: &#10;Disney+: https://www.disneyplus.com/ &#10;Instagram: https://www.instagram.com/DisneyPlus/ &#10;Twitter: https://www.twitter.com/DisneyPlus/ &#10;Facebook: https://www.facebook.com/DisneyPlus/ &#10;&#10;Subscribe to DisneyMusicVEVO 🔔 for all the latest Disney music videos: https://disneymusic.co/disneymusicYT &#10;Follow Disney Music: &#10;Instagram: https://instagram.com/disneymusic &#10;Twitter: https://twitter.com/disneymusic &#10;TikTok: https://www.tiktok.com/@disneymusic&#10;Facebook: https://facebook.com/disneymusic&#10;&#10;Music video by Carolina Gaitán - La Gaita, Mauro Castillo, Adassa, Rhenzy Feliz, Diane Guerrero, Stephanie Beatriz, Encanto - Cast performing We Don't Talk About Bruno (From &quot;Encanto&quot;). © 2021 Walt Disney Records&#10;&#10;http://vevo.ly/1Q1bfm" id="197" name="Google Shape;197;p1" title="We Don't Talk About Bruno (From &quot;Encanto&quot;)">
            <a:hlinkClick r:id="rId3"/>
          </p:cNvPr>
          <p:cNvPicPr preferRelativeResize="0"/>
          <p:nvPr/>
        </p:nvPicPr>
        <p:blipFill rotWithShape="1">
          <a:blip r:embed="rId4">
            <a:alphaModFix/>
          </a:blip>
          <a:srcRect b="0" l="0" r="0" t="0"/>
          <a:stretch/>
        </p:blipFill>
        <p:spPr>
          <a:xfrm>
            <a:off x="4167450" y="3724550"/>
            <a:ext cx="3871200" cy="290340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197"/>
                                        </p:tgtEl>
                                        <p:attrNameLst>
                                          <p:attrName>style.visibility</p:attrName>
                                        </p:attrNameLst>
                                      </p:cBhvr>
                                      <p:to>
                                        <p:strVal val="visible"/>
                                      </p:to>
                                    </p:set>
                                    <p:animEffect filter="fade" transition="in">
                                      <p:cBhvr>
                                        <p:cTn dur="1000"/>
                                        <p:tgtEl>
                                          <p:spTgt spid="19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13"/>
          <p:cNvSpPr txBox="1"/>
          <p:nvPr>
            <p:ph type="title"/>
          </p:nvPr>
        </p:nvSpPr>
        <p:spPr>
          <a:xfrm>
            <a:off x="838200" y="735495"/>
            <a:ext cx="10515600" cy="109012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Modelización de la propagación de la gripe</a:t>
            </a:r>
            <a:endParaRPr/>
          </a:p>
        </p:txBody>
      </p:sp>
      <p:sp>
        <p:nvSpPr>
          <p:cNvPr id="259" name="Google Shape;259;p13"/>
          <p:cNvSpPr/>
          <p:nvPr/>
        </p:nvSpPr>
        <p:spPr>
          <a:xfrm>
            <a:off x="838199" y="1576663"/>
            <a:ext cx="10042451" cy="1380378"/>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En todos los estados de EE.UU., los lugares (conocidos como sitios centinela) informan de los resultados de las pruebas rutinarias de la gripe para determinar cuál es el nivel de enfermedad típico (es decir, la línea de base) para esa época del año.</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80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Vamos a supervisar los resultados de las pruebas de un centro. Necesitaremos un científico de laboratorio clínico que trabaje en un hospital en un centro centinela.</a:t>
            </a:r>
            <a:endParaRPr b="0" i="0" sz="1400" u="none" cap="none" strike="noStrike">
              <a:solidFill>
                <a:srgbClr val="000000"/>
              </a:solidFill>
              <a:latin typeface="Arial"/>
              <a:ea typeface="Arial"/>
              <a:cs typeface="Arial"/>
              <a:sym typeface="Arial"/>
            </a:endParaRPr>
          </a:p>
        </p:txBody>
      </p:sp>
      <p:pic>
        <p:nvPicPr>
          <p:cNvPr id="260" name="Google Shape;260;p13"/>
          <p:cNvPicPr preferRelativeResize="0"/>
          <p:nvPr/>
        </p:nvPicPr>
        <p:blipFill rotWithShape="1">
          <a:blip r:embed="rId3">
            <a:alphaModFix/>
          </a:blip>
          <a:srcRect b="0" l="0" r="0" t="0"/>
          <a:stretch/>
        </p:blipFill>
        <p:spPr>
          <a:xfrm>
            <a:off x="2289543" y="3151376"/>
            <a:ext cx="6074735" cy="2784254"/>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14"/>
          <p:cNvSpPr txBox="1"/>
          <p:nvPr>
            <p:ph type="title"/>
          </p:nvPr>
        </p:nvSpPr>
        <p:spPr>
          <a:xfrm>
            <a:off x="838200" y="735495"/>
            <a:ext cx="10515600" cy="109012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Modelización de la propagación de la gripe</a:t>
            </a:r>
            <a:endParaRPr/>
          </a:p>
        </p:txBody>
      </p:sp>
      <p:sp>
        <p:nvSpPr>
          <p:cNvPr id="266" name="Google Shape;266;p14"/>
          <p:cNvSpPr/>
          <p:nvPr/>
        </p:nvSpPr>
        <p:spPr>
          <a:xfrm>
            <a:off x="838200" y="2143733"/>
            <a:ext cx="6533708" cy="774507"/>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Se utilizará el procedimiento del hisopo nasofaríngeo.</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80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pic>
        <p:nvPicPr>
          <p:cNvPr id="267" name="Google Shape;267;p14"/>
          <p:cNvPicPr preferRelativeResize="0"/>
          <p:nvPr/>
        </p:nvPicPr>
        <p:blipFill rotWithShape="1">
          <a:blip r:embed="rId3">
            <a:alphaModFix/>
          </a:blip>
          <a:srcRect b="0" l="0" r="0" t="0"/>
          <a:stretch/>
        </p:blipFill>
        <p:spPr>
          <a:xfrm>
            <a:off x="5476514" y="1515725"/>
            <a:ext cx="5381100" cy="4303829"/>
          </a:xfrm>
          <a:prstGeom prst="rect">
            <a:avLst/>
          </a:prstGeom>
          <a:noFill/>
          <a:ln>
            <a:noFill/>
          </a:ln>
        </p:spPr>
      </p:pic>
      <p:sp>
        <p:nvSpPr>
          <p:cNvPr id="268" name="Google Shape;268;p14"/>
          <p:cNvSpPr txBox="1"/>
          <p:nvPr>
            <p:ph type="title"/>
          </p:nvPr>
        </p:nvSpPr>
        <p:spPr>
          <a:xfrm>
            <a:off x="1060950" y="2883900"/>
            <a:ext cx="3672000" cy="1583400"/>
          </a:xfrm>
          <a:prstGeom prst="rect">
            <a:avLst/>
          </a:prstGeom>
          <a:noFill/>
          <a:ln>
            <a:noFill/>
          </a:ln>
        </p:spPr>
        <p:txBody>
          <a:bodyPr anchorCtr="0" anchor="t" bIns="45700" lIns="91425" spcFirstLastPara="1" rIns="91425" wrap="square" tIns="45700">
            <a:normAutofit fontScale="90000"/>
          </a:bodyPr>
          <a:lstStyle/>
          <a:p>
            <a:pPr indent="0" lvl="0" marL="0" rtl="0" algn="l">
              <a:lnSpc>
                <a:spcPct val="90000"/>
              </a:lnSpc>
              <a:spcBef>
                <a:spcPts val="0"/>
              </a:spcBef>
              <a:spcAft>
                <a:spcPts val="0"/>
              </a:spcAft>
              <a:buClr>
                <a:srgbClr val="005A9E"/>
              </a:buClr>
              <a:buSzPct val="100000"/>
              <a:buFont typeface="Arial"/>
              <a:buNone/>
            </a:pPr>
            <a:r>
              <a:rPr lang="en-US"/>
              <a:t>Cinco voluntarios para una sala de descanso</a:t>
            </a:r>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15"/>
          <p:cNvSpPr txBox="1"/>
          <p:nvPr>
            <p:ph type="title"/>
          </p:nvPr>
        </p:nvSpPr>
        <p:spPr>
          <a:xfrm>
            <a:off x="838200" y="735495"/>
            <a:ext cx="10515600" cy="109012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Modelización de la propagación de la gripe</a:t>
            </a:r>
            <a:endParaRPr/>
          </a:p>
        </p:txBody>
      </p:sp>
      <p:sp>
        <p:nvSpPr>
          <p:cNvPr id="274" name="Google Shape;274;p15"/>
          <p:cNvSpPr/>
          <p:nvPr/>
        </p:nvSpPr>
        <p:spPr>
          <a:xfrm>
            <a:off x="838199" y="1449075"/>
            <a:ext cx="10276367" cy="3774110"/>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1800"/>
              <a:buFont typeface="Arial"/>
              <a:buNone/>
            </a:pPr>
            <a:r>
              <a:rPr b="1" i="0" lang="en-US" sz="1800" u="none" cap="none" strike="noStrike">
                <a:solidFill>
                  <a:srgbClr val="7030A0"/>
                </a:solidFill>
                <a:latin typeface="Calibri"/>
                <a:ea typeface="Calibri"/>
                <a:cs typeface="Calibri"/>
                <a:sym typeface="Calibri"/>
              </a:rPr>
              <a:t>Escenario urbano</a:t>
            </a:r>
            <a:endParaRPr b="0" i="0" sz="1800" u="none" cap="none" strike="noStrike">
              <a:solidFill>
                <a:schemeClr val="dk1"/>
              </a:solidFill>
              <a:latin typeface="Calibri"/>
              <a:ea typeface="Calibri"/>
              <a:cs typeface="Calibri"/>
              <a:sym typeface="Calibri"/>
            </a:endParaRPr>
          </a:p>
          <a:p>
            <a:pPr indent="0" lvl="0" marL="0" marR="0" rtl="0" algn="l">
              <a:lnSpc>
                <a:spcPct val="107000"/>
              </a:lnSpc>
              <a:spcBef>
                <a:spcPts val="80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El lugar del brote de gripe es San Francisco, una </a:t>
            </a:r>
            <a:r>
              <a:rPr b="1" i="0" lang="en-US" sz="1800" u="none" cap="none" strike="noStrike">
                <a:solidFill>
                  <a:schemeClr val="dk1"/>
                </a:solidFill>
                <a:latin typeface="Calibri"/>
                <a:ea typeface="Calibri"/>
                <a:cs typeface="Calibri"/>
                <a:sym typeface="Calibri"/>
              </a:rPr>
              <a:t>zona urbana con una densa población</a:t>
            </a:r>
            <a:r>
              <a:rPr b="0" i="0" lang="en-US" sz="1800" u="none" cap="none" strike="noStrike">
                <a:solidFill>
                  <a:schemeClr val="dk1"/>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80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Durante un período de 24 horas, se tomaron muestras de hisopos nasofaríngeos de pacientes hospitalizados con infecciones respiratorias. Para determinar si los pacientes eran positivos a la gripe, se realizó la prueba del hisopo nasofaríngeo.</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80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1800"/>
              <a:buFont typeface="Arial"/>
              <a:buNone/>
            </a:pPr>
            <a:r>
              <a:rPr b="1" i="0" lang="en-US" sz="1800" u="none" cap="none" strike="noStrike">
                <a:solidFill>
                  <a:schemeClr val="dk1"/>
                </a:solidFill>
                <a:latin typeface="Calibri"/>
                <a:ea typeface="Calibri"/>
                <a:cs typeface="Calibri"/>
                <a:sym typeface="Calibri"/>
              </a:rPr>
              <a:t>Resultados del laboratorio</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80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7000"/>
              </a:lnSpc>
              <a:spcBef>
                <a:spcPts val="80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7000"/>
              </a:lnSpc>
              <a:spcBef>
                <a:spcPts val="80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7000"/>
              </a:lnSpc>
              <a:spcBef>
                <a:spcPts val="80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graphicFrame>
        <p:nvGraphicFramePr>
          <p:cNvPr id="275" name="Google Shape;275;p15"/>
          <p:cNvGraphicFramePr/>
          <p:nvPr/>
        </p:nvGraphicFramePr>
        <p:xfrm>
          <a:off x="838197" y="3789001"/>
          <a:ext cx="3000000" cy="3000000"/>
        </p:xfrm>
        <a:graphic>
          <a:graphicData uri="http://schemas.openxmlformats.org/drawingml/2006/table">
            <a:tbl>
              <a:tblPr bandRow="1" firstCol="1" firstRow="1">
                <a:noFill/>
                <a:tableStyleId>{8200284C-3C20-49C4-8AD9-EBAE1E7AF287}</a:tableStyleId>
              </a:tblPr>
              <a:tblGrid>
                <a:gridCol w="1176150"/>
                <a:gridCol w="1176150"/>
                <a:gridCol w="1176150"/>
                <a:gridCol w="1176150"/>
                <a:gridCol w="1176900"/>
                <a:gridCol w="1176900"/>
              </a:tblGrid>
              <a:tr h="898050">
                <a:tc>
                  <a:txBody>
                    <a:bodyPr/>
                    <a:lstStyle/>
                    <a:p>
                      <a:pPr indent="0" lvl="0" marL="0" marR="0" rtl="0" algn="l">
                        <a:lnSpc>
                          <a:spcPct val="107000"/>
                        </a:lnSpc>
                        <a:spcBef>
                          <a:spcPts val="0"/>
                        </a:spcBef>
                        <a:spcAft>
                          <a:spcPts val="0"/>
                        </a:spcAft>
                        <a:buClr>
                          <a:srgbClr val="000000"/>
                        </a:buClr>
                        <a:buSzPts val="1100"/>
                        <a:buFont typeface="Arial"/>
                        <a:buNone/>
                      </a:pPr>
                      <a:r>
                        <a:rPr lang="en-US" sz="1100" u="none" cap="none" strike="noStrike"/>
                        <a:t> </a:t>
                      </a:r>
                      <a:endParaRPr sz="11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100"/>
                        <a:buFont typeface="Arial"/>
                        <a:buNone/>
                      </a:pPr>
                      <a:r>
                        <a:rPr lang="en-US" sz="1100" u="none" cap="none" strike="noStrike"/>
                        <a:t>Paciente 1</a:t>
                      </a:r>
                      <a:endParaRPr sz="1400" u="none" cap="none" strike="noStrike"/>
                    </a:p>
                  </a:txBody>
                  <a:tcPr marT="0" marB="0" marR="68575" marL="68575"/>
                </a:tc>
                <a:tc>
                  <a:txBody>
                    <a:bodyPr/>
                    <a:lstStyle/>
                    <a:p>
                      <a:pPr indent="0" lvl="0" marL="0" marR="0" rtl="0" algn="l">
                        <a:lnSpc>
                          <a:spcPct val="107000"/>
                        </a:lnSpc>
                        <a:spcBef>
                          <a:spcPts val="0"/>
                        </a:spcBef>
                        <a:spcAft>
                          <a:spcPts val="0"/>
                        </a:spcAft>
                        <a:buClr>
                          <a:srgbClr val="000000"/>
                        </a:buClr>
                        <a:buSzPts val="1100"/>
                        <a:buFont typeface="Arial"/>
                        <a:buNone/>
                      </a:pPr>
                      <a:r>
                        <a:rPr lang="en-US" sz="1100" u="none" cap="none" strike="noStrike"/>
                        <a:t>Paciente 2</a:t>
                      </a:r>
                      <a:endParaRPr sz="1400" u="none" cap="none" strike="noStrike"/>
                    </a:p>
                  </a:txBody>
                  <a:tcPr marT="0" marB="0" marR="68575" marL="68575"/>
                </a:tc>
                <a:tc>
                  <a:txBody>
                    <a:bodyPr/>
                    <a:lstStyle/>
                    <a:p>
                      <a:pPr indent="0" lvl="0" marL="0" marR="0" rtl="0" algn="l">
                        <a:lnSpc>
                          <a:spcPct val="107000"/>
                        </a:lnSpc>
                        <a:spcBef>
                          <a:spcPts val="0"/>
                        </a:spcBef>
                        <a:spcAft>
                          <a:spcPts val="0"/>
                        </a:spcAft>
                        <a:buClr>
                          <a:srgbClr val="000000"/>
                        </a:buClr>
                        <a:buSzPts val="1100"/>
                        <a:buFont typeface="Arial"/>
                        <a:buNone/>
                      </a:pPr>
                      <a:r>
                        <a:rPr lang="en-US" sz="1100" u="none" cap="none" strike="noStrike"/>
                        <a:t>Paciente 3</a:t>
                      </a:r>
                      <a:endParaRPr sz="1400" u="none" cap="none" strike="noStrike"/>
                    </a:p>
                  </a:txBody>
                  <a:tcPr marT="0" marB="0" marR="68575" marL="68575"/>
                </a:tc>
                <a:tc>
                  <a:txBody>
                    <a:bodyPr/>
                    <a:lstStyle/>
                    <a:p>
                      <a:pPr indent="0" lvl="0" marL="0" marR="0" rtl="0" algn="l">
                        <a:lnSpc>
                          <a:spcPct val="107000"/>
                        </a:lnSpc>
                        <a:spcBef>
                          <a:spcPts val="0"/>
                        </a:spcBef>
                        <a:spcAft>
                          <a:spcPts val="0"/>
                        </a:spcAft>
                        <a:buClr>
                          <a:srgbClr val="000000"/>
                        </a:buClr>
                        <a:buSzPts val="1100"/>
                        <a:buFont typeface="Arial"/>
                        <a:buNone/>
                      </a:pPr>
                      <a:r>
                        <a:rPr lang="en-US" sz="1100" u="none" cap="none" strike="noStrike"/>
                        <a:t>Paciente 4</a:t>
                      </a:r>
                      <a:endParaRPr sz="1400" u="none" cap="none" strike="noStrike"/>
                    </a:p>
                  </a:txBody>
                  <a:tcPr marT="0" marB="0" marR="68575" marL="68575"/>
                </a:tc>
                <a:tc>
                  <a:txBody>
                    <a:bodyPr/>
                    <a:lstStyle/>
                    <a:p>
                      <a:pPr indent="0" lvl="0" marL="0" marR="0" rtl="0" algn="l">
                        <a:lnSpc>
                          <a:spcPct val="107000"/>
                        </a:lnSpc>
                        <a:spcBef>
                          <a:spcPts val="0"/>
                        </a:spcBef>
                        <a:spcAft>
                          <a:spcPts val="0"/>
                        </a:spcAft>
                        <a:buClr>
                          <a:srgbClr val="000000"/>
                        </a:buClr>
                        <a:buSzPts val="1100"/>
                        <a:buFont typeface="Arial"/>
                        <a:buNone/>
                      </a:pPr>
                      <a:r>
                        <a:rPr lang="en-US" sz="1100" u="none" cap="none" strike="noStrike"/>
                        <a:t>Paciente 5</a:t>
                      </a:r>
                      <a:endParaRPr sz="1400" u="none" cap="none" strike="noStrike"/>
                    </a:p>
                  </a:txBody>
                  <a:tcPr marT="0" marB="0" marR="68575" marL="68575"/>
                </a:tc>
              </a:tr>
              <a:tr h="1197500">
                <a:tc>
                  <a:txBody>
                    <a:bodyPr/>
                    <a:lstStyle/>
                    <a:p>
                      <a:pPr indent="0" lvl="0" marL="0" marR="0" rtl="0" algn="l">
                        <a:lnSpc>
                          <a:spcPct val="107000"/>
                        </a:lnSpc>
                        <a:spcBef>
                          <a:spcPts val="0"/>
                        </a:spcBef>
                        <a:spcAft>
                          <a:spcPts val="0"/>
                        </a:spcAft>
                        <a:buClr>
                          <a:srgbClr val="000000"/>
                        </a:buClr>
                        <a:buSzPts val="1100"/>
                        <a:buFont typeface="Arial"/>
                        <a:buNone/>
                      </a:pPr>
                      <a:r>
                        <a:rPr lang="en-US" sz="1100" u="none" cap="none" strike="noStrike"/>
                        <a:t>Resultados de las pruebas</a:t>
                      </a:r>
                      <a:endParaRPr sz="1400" u="none" cap="none" strike="noStrike"/>
                    </a:p>
                    <a:p>
                      <a:pPr indent="0" lvl="0" marL="0" marR="0" rtl="0" algn="l">
                        <a:lnSpc>
                          <a:spcPct val="107000"/>
                        </a:lnSpc>
                        <a:spcBef>
                          <a:spcPts val="0"/>
                        </a:spcBef>
                        <a:spcAft>
                          <a:spcPts val="0"/>
                        </a:spcAft>
                        <a:buClr>
                          <a:srgbClr val="000000"/>
                        </a:buClr>
                        <a:buSzPts val="1100"/>
                        <a:buFont typeface="Arial"/>
                        <a:buNone/>
                      </a:pPr>
                      <a:r>
                        <a:rPr lang="en-US" sz="1100" u="none" cap="none" strike="noStrike">
                          <a:latin typeface="Calibri"/>
                          <a:ea typeface="Calibri"/>
                          <a:cs typeface="Calibri"/>
                          <a:sym typeface="Calibri"/>
                        </a:rPr>
                        <a:t>(Positivo o</a:t>
                      </a:r>
                      <a:endParaRPr sz="1400" u="none" cap="none" strike="noStrike"/>
                    </a:p>
                    <a:p>
                      <a:pPr indent="0" lvl="0" marL="0" marR="0" rtl="0" algn="l">
                        <a:lnSpc>
                          <a:spcPct val="107000"/>
                        </a:lnSpc>
                        <a:spcBef>
                          <a:spcPts val="0"/>
                        </a:spcBef>
                        <a:spcAft>
                          <a:spcPts val="0"/>
                        </a:spcAft>
                        <a:buClr>
                          <a:srgbClr val="000000"/>
                        </a:buClr>
                        <a:buSzPts val="1100"/>
                        <a:buFont typeface="Arial"/>
                        <a:buNone/>
                      </a:pPr>
                      <a:r>
                        <a:rPr lang="en-US" sz="1100" u="none" cap="none" strike="noStrike">
                          <a:latin typeface="Calibri"/>
                          <a:ea typeface="Calibri"/>
                          <a:cs typeface="Calibri"/>
                          <a:sym typeface="Calibri"/>
                        </a:rPr>
                        <a:t>Negativo)</a:t>
                      </a:r>
                      <a:endParaRPr sz="11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100"/>
                        <a:buFont typeface="Arial"/>
                        <a:buNone/>
                      </a:pPr>
                      <a:r>
                        <a:t/>
                      </a:r>
                      <a:endParaRPr sz="11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100"/>
                        <a:buFont typeface="Arial"/>
                        <a:buNone/>
                      </a:pPr>
                      <a:r>
                        <a:t/>
                      </a:r>
                      <a:endParaRPr sz="11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100"/>
                        <a:buFont typeface="Arial"/>
                        <a:buNone/>
                      </a:pPr>
                      <a:r>
                        <a:t/>
                      </a:r>
                      <a:endParaRPr sz="11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100"/>
                        <a:buFont typeface="Arial"/>
                        <a:buNone/>
                      </a:pPr>
                      <a:r>
                        <a:t/>
                      </a:r>
                      <a:endParaRPr sz="11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100"/>
                        <a:buFont typeface="Arial"/>
                        <a:buNone/>
                      </a:pPr>
                      <a:r>
                        <a:t/>
                      </a:r>
                      <a:endParaRPr sz="1100" u="none" cap="none" strike="noStrike">
                        <a:latin typeface="Calibri"/>
                        <a:ea typeface="Calibri"/>
                        <a:cs typeface="Calibri"/>
                        <a:sym typeface="Calibri"/>
                      </a:endParaRPr>
                    </a:p>
                  </a:txBody>
                  <a:tcPr marT="0" marB="0" marR="68575" marL="68575"/>
                </a:tc>
              </a:tr>
              <a:tr h="898050">
                <a:tc>
                  <a:txBody>
                    <a:bodyPr/>
                    <a:lstStyle/>
                    <a:p>
                      <a:pPr indent="0" lvl="0" marL="0" marR="0" rtl="0" algn="l">
                        <a:lnSpc>
                          <a:spcPct val="107000"/>
                        </a:lnSpc>
                        <a:spcBef>
                          <a:spcPts val="0"/>
                        </a:spcBef>
                        <a:spcAft>
                          <a:spcPts val="0"/>
                        </a:spcAft>
                        <a:buClr>
                          <a:srgbClr val="000000"/>
                        </a:buClr>
                        <a:buSzPts val="1100"/>
                        <a:buFont typeface="Arial"/>
                        <a:buNone/>
                      </a:pPr>
                      <a:r>
                        <a:rPr lang="en-US" sz="1100" u="none" cap="none" strike="noStrike"/>
                        <a:t>Diagnóstico</a:t>
                      </a:r>
                      <a:endParaRPr sz="1400" u="none" cap="none" strike="noStrike"/>
                    </a:p>
                    <a:p>
                      <a:pPr indent="0" lvl="0" marL="0" marR="0" rtl="0" algn="l">
                        <a:lnSpc>
                          <a:spcPct val="107000"/>
                        </a:lnSpc>
                        <a:spcBef>
                          <a:spcPts val="0"/>
                        </a:spcBef>
                        <a:spcAft>
                          <a:spcPts val="0"/>
                        </a:spcAft>
                        <a:buClr>
                          <a:srgbClr val="000000"/>
                        </a:buClr>
                        <a:buSzPts val="1100"/>
                        <a:buFont typeface="Arial"/>
                        <a:buNone/>
                      </a:pPr>
                      <a:r>
                        <a:rPr lang="en-US" sz="1100" u="none" cap="none" strike="noStrike">
                          <a:latin typeface="Calibri"/>
                          <a:ea typeface="Calibri"/>
                          <a:cs typeface="Calibri"/>
                          <a:sym typeface="Calibri"/>
                        </a:rPr>
                        <a:t>(Influenza, no gripe)</a:t>
                      </a:r>
                      <a:endParaRPr sz="11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100"/>
                        <a:buFont typeface="Arial"/>
                        <a:buNone/>
                      </a:pPr>
                      <a:r>
                        <a:t/>
                      </a:r>
                      <a:endParaRPr sz="11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chemeClr val="dk1"/>
                        </a:buClr>
                        <a:buSzPts val="1100"/>
                        <a:buFont typeface="Calibri"/>
                        <a:buNone/>
                      </a:pPr>
                      <a:r>
                        <a:t/>
                      </a:r>
                      <a:endParaRPr sz="11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rgbClr val="000000"/>
                        </a:buClr>
                        <a:buSzPts val="1100"/>
                        <a:buFont typeface="Arial"/>
                        <a:buNone/>
                      </a:pPr>
                      <a:r>
                        <a:t/>
                      </a:r>
                      <a:endParaRPr sz="11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chemeClr val="dk1"/>
                        </a:buClr>
                        <a:buSzPts val="1100"/>
                        <a:buFont typeface="Calibri"/>
                        <a:buNone/>
                      </a:pPr>
                      <a:r>
                        <a:t/>
                      </a:r>
                      <a:endParaRPr sz="1100" u="none" cap="none" strike="noStrike">
                        <a:latin typeface="Calibri"/>
                        <a:ea typeface="Calibri"/>
                        <a:cs typeface="Calibri"/>
                        <a:sym typeface="Calibri"/>
                      </a:endParaRPr>
                    </a:p>
                  </a:txBody>
                  <a:tcPr marT="0" marB="0" marR="68575" marL="68575"/>
                </a:tc>
                <a:tc>
                  <a:txBody>
                    <a:bodyPr/>
                    <a:lstStyle/>
                    <a:p>
                      <a:pPr indent="0" lvl="0" marL="0" marR="0" rtl="0" algn="l">
                        <a:lnSpc>
                          <a:spcPct val="107000"/>
                        </a:lnSpc>
                        <a:spcBef>
                          <a:spcPts val="0"/>
                        </a:spcBef>
                        <a:spcAft>
                          <a:spcPts val="0"/>
                        </a:spcAft>
                        <a:buClr>
                          <a:schemeClr val="dk1"/>
                        </a:buClr>
                        <a:buSzPts val="1100"/>
                        <a:buFont typeface="Calibri"/>
                        <a:buNone/>
                      </a:pPr>
                      <a:r>
                        <a:t/>
                      </a:r>
                      <a:endParaRPr sz="1100" u="none" cap="none" strike="noStrike">
                        <a:latin typeface="Calibri"/>
                        <a:ea typeface="Calibri"/>
                        <a:cs typeface="Calibri"/>
                        <a:sym typeface="Calibri"/>
                      </a:endParaRPr>
                    </a:p>
                  </a:txBody>
                  <a:tcPr marT="0" marB="0" marR="68575" marL="68575"/>
                </a:tc>
              </a:tr>
            </a:tbl>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16"/>
          <p:cNvSpPr txBox="1"/>
          <p:nvPr>
            <p:ph type="title"/>
          </p:nvPr>
        </p:nvSpPr>
        <p:spPr>
          <a:xfrm>
            <a:off x="838200" y="735495"/>
            <a:ext cx="10515600" cy="109012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Modelización de la propagación de la gripe</a:t>
            </a:r>
            <a:endParaRPr/>
          </a:p>
        </p:txBody>
      </p:sp>
      <p:sp>
        <p:nvSpPr>
          <p:cNvPr id="281" name="Google Shape;281;p16"/>
          <p:cNvSpPr/>
          <p:nvPr/>
        </p:nvSpPr>
        <p:spPr>
          <a:xfrm>
            <a:off x="838199" y="1449075"/>
            <a:ext cx="10276367" cy="3131242"/>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1800"/>
              <a:buFont typeface="Arial"/>
              <a:buNone/>
            </a:pPr>
            <a:r>
              <a:rPr b="1" i="0" lang="en-US" sz="1800" u="none" cap="none" strike="noStrike">
                <a:solidFill>
                  <a:srgbClr val="7030A0"/>
                </a:solidFill>
                <a:latin typeface="Calibri"/>
                <a:ea typeface="Calibri"/>
                <a:cs typeface="Calibri"/>
                <a:sym typeface="Calibri"/>
              </a:rPr>
              <a:t>Escenario urbano</a:t>
            </a:r>
            <a:endParaRPr b="0" i="0" sz="1800" u="none" cap="none" strike="noStrike">
              <a:solidFill>
                <a:schemeClr val="dk1"/>
              </a:solidFill>
              <a:latin typeface="Calibri"/>
              <a:ea typeface="Calibri"/>
              <a:cs typeface="Calibri"/>
              <a:sym typeface="Calibri"/>
            </a:endParaRPr>
          </a:p>
          <a:p>
            <a:pPr indent="0" lvl="0" marL="0" marR="0" rtl="0" algn="l">
              <a:lnSpc>
                <a:spcPct val="107000"/>
              </a:lnSpc>
              <a:spcBef>
                <a:spcPts val="80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Cuando se produce más de un caso de gripe (+) en un período de 24 horas (por encima de la línea de base), la información se envía a los laboratorios estatales de salud pública y a los CDC para realizar pruebas e investigaciones adicionales.</a:t>
            </a:r>
            <a:endParaRPr b="0" i="0" sz="1400" u="none" cap="none" strike="noStrike">
              <a:solidFill>
                <a:srgbClr val="000000"/>
              </a:solidFill>
              <a:latin typeface="Arial"/>
              <a:ea typeface="Arial"/>
              <a:cs typeface="Arial"/>
              <a:sym typeface="Arial"/>
            </a:endParaRPr>
          </a:p>
          <a:p>
            <a:pPr indent="-342900" lvl="0" marL="342900" marR="0" rtl="0" algn="l">
              <a:lnSpc>
                <a:spcPct val="107000"/>
              </a:lnSpc>
              <a:spcBef>
                <a:spcPts val="800"/>
              </a:spcBef>
              <a:spcAft>
                <a:spcPts val="0"/>
              </a:spcAft>
              <a:buClr>
                <a:schemeClr val="dk1"/>
              </a:buClr>
              <a:buSzPts val="1800"/>
              <a:buFont typeface="Calibri"/>
              <a:buAutoNum type="arabicPeriod"/>
            </a:pPr>
            <a:r>
              <a:rPr b="0" i="0" lang="en-US" sz="1800" u="none" cap="none" strike="noStrike">
                <a:solidFill>
                  <a:schemeClr val="dk1"/>
                </a:solidFill>
                <a:latin typeface="Calibri"/>
                <a:ea typeface="Calibri"/>
                <a:cs typeface="Calibri"/>
                <a:sym typeface="Calibri"/>
              </a:rPr>
              <a:t>Según sus datos, ¿debe informar de la gripe al laboratorio estatal de salud pública y a los CDC?</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80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342900" lvl="0" marL="342900" marR="0" rtl="0" algn="l">
              <a:lnSpc>
                <a:spcPct val="107000"/>
              </a:lnSpc>
              <a:spcBef>
                <a:spcPts val="0"/>
              </a:spcBef>
              <a:spcAft>
                <a:spcPts val="0"/>
              </a:spcAft>
              <a:buClr>
                <a:schemeClr val="dk1"/>
              </a:buClr>
              <a:buSzPts val="1800"/>
              <a:buFont typeface="Calibri"/>
              <a:buAutoNum type="arabicPeriod"/>
            </a:pPr>
            <a:r>
              <a:rPr b="0" i="0" lang="en-US" sz="1800" u="none" cap="none" strike="noStrike">
                <a:solidFill>
                  <a:schemeClr val="dk1"/>
                </a:solidFill>
                <a:latin typeface="Calibri"/>
                <a:ea typeface="Calibri"/>
                <a:cs typeface="Calibri"/>
                <a:sym typeface="Calibri"/>
              </a:rPr>
              <a:t>El hisopo nasofaríngeo es una forma rápida de detectar la gripe. Por término medio, tiene una tasa de falsos negativos del 30% al 50% (las personas que tienen gripe reciben un resultado negativo). Explique una de las formas en que puede producirse un resultado falso-negativo en la prueba.</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80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5" name="Shape 285"/>
        <p:cNvGrpSpPr/>
        <p:nvPr/>
      </p:nvGrpSpPr>
      <p:grpSpPr>
        <a:xfrm>
          <a:off x="0" y="0"/>
          <a:ext cx="0" cy="0"/>
          <a:chOff x="0" y="0"/>
          <a:chExt cx="0" cy="0"/>
        </a:xfrm>
      </p:grpSpPr>
      <p:sp>
        <p:nvSpPr>
          <p:cNvPr id="286" name="Google Shape;286;g11c8abf852c_0_0"/>
          <p:cNvSpPr txBox="1"/>
          <p:nvPr>
            <p:ph type="title"/>
          </p:nvPr>
        </p:nvSpPr>
        <p:spPr>
          <a:xfrm>
            <a:off x="838200" y="735495"/>
            <a:ext cx="10515600" cy="10902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R0 explicado</a:t>
            </a:r>
            <a:endParaRPr/>
          </a:p>
        </p:txBody>
      </p:sp>
      <p:pic>
        <p:nvPicPr>
          <p:cNvPr descr="R0 is a mathematical term that represents the number of new infections that could stem from a single case&#10;&#10;The R0 value indicates how contagious an infectious disease is and hence it is an important marker to study the progression of a disease&#10;&#10;As an infection is transmitted to new people, it reproduces itself. Therefore, R0 is also referred to as the reproduction number &#10;&#10;R0 indicates the average number of people who contract a contagious disease from an infected person &#10;&#10;It specifically applies when everyone in the population is completely vulnerable to the disease&#10;&#10;That is, people in a population where no one has been vaccinated, no one has had the disease before and when there’s no way to check the spread of the disease&#10;&#10;Using the R0 value, the transmission rate of a disease or its decline can be calculated&#10;&#10;If R0 is less than 1, each existing infection causes less than one new infection. In this case, the disease will decline and eventually die out&#10;&#10;If R0 equals 1, each existing infection causes one new infection. The disease will stay alive and stable, but there won’t be an outbreak or an epidemic&#10;&#10;If R0 is more than 1, each existing infection causes more than one new infection. The disease will be transmitted between people, and there may be an outbreak or epidemic&#10;&#10;R0 of a disease is calculated on the basis of its infectious period, mode of transmission, and contact rate&#10;&#10;If the disease has a longer infectious period, then it is more likely that an infected person can transmit it to other people&#10;&#10;So the R0 value will be higher if it has a longer infectious period&#10;&#10;The disease will be transmitted quickly, if an infected person comes in contact with people who aren’t infected or vaccinated. Therefore, high contact rate will result in a higher R0 value&#10;&#10;The mode of transmission also contributes to the R0 value&#10;&#10;For example, airborne illnesses are transmitted the fastest and easiest. Therefore, they tend to have a higher R0 value than those spread through direct contact&#10;&#10;Countries have been trying to find out the R0 value of COVID-19 as a metric to find out the transmission rate of the virus&#10;&#10;But the R0 value is not a constant number&#10;&#10;The estimates can vary by location, depending on factors such as how often people come into contact with each other and the efforts taken to reduce viral spread &#10;&#10;Preliminary studies estimated a global R0 value for COVID-19 to be between 2 and 3.This means each infected person has spread the virus to an average of 2 to 3 people&#10;&#10;But some recent studies suggest COVID-19 has an even higher R0 value&#10;&#10;According to Institute of Mathematical Sciences, Chennai, between April 13 and May 10, the R0 value of COVID-19 in India remained steady at 1.29&#10;&#10;At the beginning of lockdown, it was 1.83&#10;&#10;An R0 of 1 and above tends towards exponential growth whereas an R0 of below 1 tends towards the end of the outbreak&#10;&#10;Therefore, it is important to is keep the R0 value below 1" id="287" name="Google Shape;287;g11c8abf852c_0_0" title="What is R0 and why is it important?">
            <a:hlinkClick r:id="rId3"/>
          </p:cNvPr>
          <p:cNvPicPr preferRelativeResize="0"/>
          <p:nvPr/>
        </p:nvPicPr>
        <p:blipFill rotWithShape="1">
          <a:blip r:embed="rId4">
            <a:alphaModFix/>
          </a:blip>
          <a:srcRect b="0" l="0" r="0" t="0"/>
          <a:stretch/>
        </p:blipFill>
        <p:spPr>
          <a:xfrm>
            <a:off x="4247850" y="603953"/>
            <a:ext cx="7189925" cy="53924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287"/>
                                        </p:tgtEl>
                                        <p:attrNameLst>
                                          <p:attrName>style.visibility</p:attrName>
                                        </p:attrNameLst>
                                      </p:cBhvr>
                                      <p:to>
                                        <p:strVal val="visible"/>
                                      </p:to>
                                    </p:set>
                                    <p:animEffect filter="fade" transition="in">
                                      <p:cBhvr>
                                        <p:cTn dur="1000"/>
                                        <p:tgtEl>
                                          <p:spTgt spid="287"/>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17"/>
          <p:cNvSpPr txBox="1"/>
          <p:nvPr>
            <p:ph type="title"/>
          </p:nvPr>
        </p:nvSpPr>
        <p:spPr>
          <a:xfrm>
            <a:off x="838200" y="735495"/>
            <a:ext cx="10515600" cy="109012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Modelización de la propagación de la gripe</a:t>
            </a:r>
            <a:endParaRPr/>
          </a:p>
        </p:txBody>
      </p:sp>
      <p:sp>
        <p:nvSpPr>
          <p:cNvPr id="293" name="Google Shape;293;p17"/>
          <p:cNvSpPr/>
          <p:nvPr/>
        </p:nvSpPr>
        <p:spPr>
          <a:xfrm>
            <a:off x="838199" y="1449075"/>
            <a:ext cx="10276367" cy="3195105"/>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1800"/>
              <a:buFont typeface="Arial"/>
              <a:buNone/>
            </a:pPr>
            <a:r>
              <a:rPr b="1" i="0" lang="en-US" sz="1800" u="none" cap="none" strike="noStrike">
                <a:solidFill>
                  <a:srgbClr val="7030A0"/>
                </a:solidFill>
                <a:latin typeface="Calibri"/>
                <a:ea typeface="Calibri"/>
                <a:cs typeface="Calibri"/>
                <a:sym typeface="Calibri"/>
              </a:rPr>
              <a:t>Escenario urbano</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80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7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Para determinar la capacidad de propagación de un virus se utiliza un modelo para calcular el número de reproducción:</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80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3" marL="1371600" marR="0" rtl="0" algn="l">
              <a:lnSpc>
                <a:spcPct val="107000"/>
              </a:lnSpc>
              <a:spcBef>
                <a:spcPts val="800"/>
              </a:spcBef>
              <a:spcAft>
                <a:spcPts val="0"/>
              </a:spcAft>
              <a:buClr>
                <a:srgbClr val="000000"/>
              </a:buClr>
              <a:buSzPts val="1800"/>
              <a:buFont typeface="Arial"/>
              <a:buNone/>
            </a:pPr>
            <a:r>
              <a:rPr b="1" i="0" lang="en-US" sz="1800" u="none" cap="none" strike="noStrike">
                <a:solidFill>
                  <a:srgbClr val="0070C0"/>
                </a:solidFill>
                <a:latin typeface="Calibri"/>
                <a:ea typeface="Calibri"/>
                <a:cs typeface="Calibri"/>
                <a:sym typeface="Calibri"/>
              </a:rPr>
              <a:t>	R</a:t>
            </a:r>
            <a:r>
              <a:rPr b="0" baseline="-25000" i="0" lang="en-US" sz="1800" u="none" cap="none" strike="noStrike">
                <a:solidFill>
                  <a:srgbClr val="0070C0"/>
                </a:solidFill>
                <a:latin typeface="Calibri"/>
                <a:ea typeface="Calibri"/>
                <a:cs typeface="Calibri"/>
                <a:sym typeface="Calibri"/>
              </a:rPr>
              <a:t>0</a:t>
            </a:r>
            <a:r>
              <a:rPr b="0" i="0" lang="en-US" sz="1800" u="none" cap="none" strike="noStrike">
                <a:solidFill>
                  <a:schemeClr val="dk1"/>
                </a:solidFill>
                <a:latin typeface="Calibri"/>
                <a:ea typeface="Calibri"/>
                <a:cs typeface="Calibri"/>
                <a:sym typeface="Calibri"/>
              </a:rPr>
              <a:t> = (</a:t>
            </a:r>
            <a:r>
              <a:rPr b="0" i="0" lang="en-US" sz="1800" u="none" cap="none" strike="noStrike">
                <a:solidFill>
                  <a:srgbClr val="00B050"/>
                </a:solidFill>
                <a:latin typeface="Calibri"/>
                <a:ea typeface="Calibri"/>
                <a:cs typeface="Calibri"/>
                <a:sym typeface="Calibri"/>
              </a:rPr>
              <a:t>k</a:t>
            </a:r>
            <a:r>
              <a:rPr b="0" i="0" lang="en-US" sz="1800" u="none" cap="none" strike="noStrike">
                <a:solidFill>
                  <a:schemeClr val="dk1"/>
                </a:solidFill>
                <a:latin typeface="Calibri"/>
                <a:ea typeface="Calibri"/>
                <a:cs typeface="Calibri"/>
                <a:sym typeface="Calibri"/>
              </a:rPr>
              <a:t>) × (</a:t>
            </a:r>
            <a:r>
              <a:rPr b="0" i="0" lang="en-US" sz="1800" u="none" cap="none" strike="noStrike">
                <a:solidFill>
                  <a:srgbClr val="FF0000"/>
                </a:solidFill>
                <a:latin typeface="Calibri"/>
                <a:ea typeface="Calibri"/>
                <a:cs typeface="Calibri"/>
                <a:sym typeface="Calibri"/>
              </a:rPr>
              <a:t>d</a:t>
            </a:r>
            <a:r>
              <a:rPr b="0" i="0" lang="en-US" sz="1800" u="none" cap="none" strike="noStrike">
                <a:solidFill>
                  <a:schemeClr val="dk1"/>
                </a:solidFill>
                <a:latin typeface="Calibri"/>
                <a:ea typeface="Calibri"/>
                <a:cs typeface="Calibri"/>
                <a:sym typeface="Calibri"/>
              </a:rPr>
              <a:t>) × (</a:t>
            </a:r>
            <a:r>
              <a:rPr b="0" i="0" lang="en-US" sz="1800" u="none" cap="none" strike="noStrike">
                <a:solidFill>
                  <a:srgbClr val="7030A0"/>
                </a:solidFill>
                <a:latin typeface="Calibri"/>
                <a:ea typeface="Calibri"/>
                <a:cs typeface="Calibri"/>
                <a:sym typeface="Calibri"/>
              </a:rPr>
              <a:t>p</a:t>
            </a:r>
            <a:r>
              <a:rPr b="0" i="0" lang="en-US" sz="1800" u="none" cap="none" strike="noStrike">
                <a:solidFill>
                  <a:schemeClr val="dk1"/>
                </a:solidFill>
                <a:latin typeface="Calibri"/>
                <a:ea typeface="Calibri"/>
                <a:cs typeface="Calibri"/>
                <a:sym typeface="Calibri"/>
              </a:rPr>
              <a:t>) </a:t>
            </a:r>
            <a:r>
              <a:rPr b="1" i="0" lang="en-US" sz="1800" u="none" cap="none" strike="noStrike">
                <a:solidFill>
                  <a:srgbClr val="0070C0"/>
                </a:solidFill>
                <a:latin typeface="Calibri"/>
                <a:ea typeface="Calibri"/>
                <a:cs typeface="Calibri"/>
                <a:sym typeface="Calibri"/>
              </a:rPr>
              <a:t>R</a:t>
            </a:r>
            <a:r>
              <a:rPr b="1" baseline="-25000" i="0" lang="en-US" sz="1800" u="none" cap="none" strike="noStrike">
                <a:solidFill>
                  <a:srgbClr val="0070C0"/>
                </a:solidFill>
                <a:latin typeface="Calibri"/>
                <a:ea typeface="Calibri"/>
                <a:cs typeface="Calibri"/>
                <a:sym typeface="Calibri"/>
              </a:rPr>
              <a:t>0</a:t>
            </a:r>
            <a:r>
              <a:rPr b="1" i="0" lang="en-US" sz="1800" u="none" cap="none" strike="noStrike">
                <a:solidFill>
                  <a:schemeClr val="dk1"/>
                </a:solidFill>
                <a:latin typeface="Calibri"/>
                <a:ea typeface="Calibri"/>
                <a:cs typeface="Calibri"/>
                <a:sym typeface="Calibri"/>
              </a:rPr>
              <a:t> &gt;1 puede provocar una epidemia</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80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800"/>
              </a:spcBef>
              <a:spcAft>
                <a:spcPts val="0"/>
              </a:spcAft>
              <a:buClr>
                <a:srgbClr val="000000"/>
              </a:buClr>
              <a:buSzPts val="1800"/>
              <a:buFont typeface="Arial"/>
              <a:buNone/>
            </a:pPr>
            <a:r>
              <a:rPr b="0" i="0" lang="en-US" sz="1800" u="none" cap="none" strike="noStrike">
                <a:solidFill>
                  <a:srgbClr val="0070C0"/>
                </a:solidFill>
                <a:latin typeface="Calibri"/>
                <a:ea typeface="Calibri"/>
                <a:cs typeface="Calibri"/>
                <a:sym typeface="Calibri"/>
              </a:rPr>
              <a:t>Promedio de personas que una persona enferma infectará </a:t>
            </a:r>
            <a:r>
              <a:rPr b="0" i="0" lang="en-US" sz="1800" u="none" cap="none" strike="noStrike">
                <a:solidFill>
                  <a:schemeClr val="dk1"/>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B050"/>
                </a:solidFill>
                <a:latin typeface="Calibri"/>
                <a:ea typeface="Calibri"/>
                <a:cs typeface="Calibri"/>
                <a:sym typeface="Calibri"/>
              </a:rPr>
              <a:t>(# contactos en 1 día</a:t>
            </a:r>
            <a:r>
              <a:rPr b="0" i="0" lang="en-US" sz="1800" u="none" cap="none" strike="noStrike">
                <a:solidFill>
                  <a:schemeClr val="dk1"/>
                </a:solidFill>
                <a:latin typeface="Calibri"/>
                <a:ea typeface="Calibri"/>
                <a:cs typeface="Calibri"/>
                <a:sym typeface="Calibri"/>
              </a:rPr>
              <a:t>) x (</a:t>
            </a:r>
            <a:r>
              <a:rPr b="0" i="0" lang="en-US" sz="1800" u="none" cap="none" strike="noStrike">
                <a:solidFill>
                  <a:srgbClr val="FF0000"/>
                </a:solidFill>
                <a:latin typeface="Calibri"/>
                <a:ea typeface="Calibri"/>
                <a:cs typeface="Calibri"/>
                <a:sym typeface="Calibri"/>
              </a:rPr>
              <a:t># días que una persona permanece infecciosa</a:t>
            </a:r>
            <a:r>
              <a:rPr b="0" i="0" lang="en-US" sz="1800" u="none" cap="none" strike="noStrike">
                <a:solidFill>
                  <a:schemeClr val="dk1"/>
                </a:solidFill>
                <a:latin typeface="Calibri"/>
                <a:ea typeface="Calibri"/>
                <a:cs typeface="Calibri"/>
                <a:sym typeface="Calibri"/>
              </a:rPr>
              <a:t>) x (</a:t>
            </a:r>
            <a:r>
              <a:rPr b="0" i="0" lang="en-US" sz="1800" u="none" cap="none" strike="noStrike">
                <a:solidFill>
                  <a:srgbClr val="7030A0"/>
                </a:solidFill>
                <a:latin typeface="Calibri"/>
                <a:ea typeface="Calibri"/>
                <a:cs typeface="Calibri"/>
                <a:sym typeface="Calibri"/>
              </a:rPr>
              <a:t>probabilidad de transmisión por cada contacto</a:t>
            </a:r>
            <a:r>
              <a:rPr b="0" i="0" lang="en-US" sz="1800" u="none" cap="none" strike="noStrike">
                <a:solidFill>
                  <a:schemeClr val="dk1"/>
                </a:solidFill>
                <a:latin typeface="Calibri"/>
                <a:ea typeface="Calibri"/>
                <a:cs typeface="Calibri"/>
                <a:sym typeface="Calibri"/>
              </a:rPr>
              <a:t>)</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18"/>
          <p:cNvSpPr txBox="1"/>
          <p:nvPr>
            <p:ph type="title"/>
          </p:nvPr>
        </p:nvSpPr>
        <p:spPr>
          <a:xfrm>
            <a:off x="838200" y="735495"/>
            <a:ext cx="10515600" cy="109012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Modelización de la propagación de la gripe</a:t>
            </a:r>
            <a:endParaRPr/>
          </a:p>
        </p:txBody>
      </p:sp>
      <p:sp>
        <p:nvSpPr>
          <p:cNvPr id="299" name="Google Shape;299;p18"/>
          <p:cNvSpPr/>
          <p:nvPr/>
        </p:nvSpPr>
        <p:spPr>
          <a:xfrm>
            <a:off x="838199" y="1449075"/>
            <a:ext cx="10276367" cy="4550476"/>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Para determinar la capacidad de propagación de un virus se utiliza un modelo para calcular el número de reproducción:</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80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3" marL="1371600" marR="0" rtl="0" algn="l">
              <a:lnSpc>
                <a:spcPct val="107000"/>
              </a:lnSpc>
              <a:spcBef>
                <a:spcPts val="800"/>
              </a:spcBef>
              <a:spcAft>
                <a:spcPts val="0"/>
              </a:spcAft>
              <a:buClr>
                <a:srgbClr val="000000"/>
              </a:buClr>
              <a:buSzPts val="1800"/>
              <a:buFont typeface="Arial"/>
              <a:buNone/>
            </a:pPr>
            <a:r>
              <a:rPr b="1" i="0" lang="en-US" sz="1800" u="none" cap="none" strike="noStrike">
                <a:solidFill>
                  <a:srgbClr val="0070C0"/>
                </a:solidFill>
                <a:latin typeface="Calibri"/>
                <a:ea typeface="Calibri"/>
                <a:cs typeface="Calibri"/>
                <a:sym typeface="Calibri"/>
              </a:rPr>
              <a:t>	R</a:t>
            </a:r>
            <a:r>
              <a:rPr b="0" baseline="-25000" i="0" lang="en-US" sz="1800" u="none" cap="none" strike="noStrike">
                <a:solidFill>
                  <a:srgbClr val="0070C0"/>
                </a:solidFill>
                <a:latin typeface="Calibri"/>
                <a:ea typeface="Calibri"/>
                <a:cs typeface="Calibri"/>
                <a:sym typeface="Calibri"/>
              </a:rPr>
              <a:t>0</a:t>
            </a:r>
            <a:r>
              <a:rPr b="0" i="0" lang="en-US" sz="1800" u="none" cap="none" strike="noStrike">
                <a:solidFill>
                  <a:schemeClr val="dk1"/>
                </a:solidFill>
                <a:latin typeface="Calibri"/>
                <a:ea typeface="Calibri"/>
                <a:cs typeface="Calibri"/>
                <a:sym typeface="Calibri"/>
              </a:rPr>
              <a:t> = (</a:t>
            </a:r>
            <a:r>
              <a:rPr b="0" i="0" lang="en-US" sz="1800" u="none" cap="none" strike="noStrike">
                <a:solidFill>
                  <a:srgbClr val="00B050"/>
                </a:solidFill>
                <a:latin typeface="Calibri"/>
                <a:ea typeface="Calibri"/>
                <a:cs typeface="Calibri"/>
                <a:sym typeface="Calibri"/>
              </a:rPr>
              <a:t>k</a:t>
            </a:r>
            <a:r>
              <a:rPr b="0" i="0" lang="en-US" sz="1800" u="none" cap="none" strike="noStrike">
                <a:solidFill>
                  <a:schemeClr val="dk1"/>
                </a:solidFill>
                <a:latin typeface="Calibri"/>
                <a:ea typeface="Calibri"/>
                <a:cs typeface="Calibri"/>
                <a:sym typeface="Calibri"/>
              </a:rPr>
              <a:t>) × (</a:t>
            </a:r>
            <a:r>
              <a:rPr b="0" i="0" lang="en-US" sz="1800" u="none" cap="none" strike="noStrike">
                <a:solidFill>
                  <a:srgbClr val="FF0000"/>
                </a:solidFill>
                <a:latin typeface="Calibri"/>
                <a:ea typeface="Calibri"/>
                <a:cs typeface="Calibri"/>
                <a:sym typeface="Calibri"/>
              </a:rPr>
              <a:t>d</a:t>
            </a:r>
            <a:r>
              <a:rPr b="0" i="0" lang="en-US" sz="1800" u="none" cap="none" strike="noStrike">
                <a:solidFill>
                  <a:schemeClr val="dk1"/>
                </a:solidFill>
                <a:latin typeface="Calibri"/>
                <a:ea typeface="Calibri"/>
                <a:cs typeface="Calibri"/>
                <a:sym typeface="Calibri"/>
              </a:rPr>
              <a:t>) × (</a:t>
            </a:r>
            <a:r>
              <a:rPr b="0" i="0" lang="en-US" sz="1800" u="none" cap="none" strike="noStrike">
                <a:solidFill>
                  <a:srgbClr val="7030A0"/>
                </a:solidFill>
                <a:latin typeface="Calibri"/>
                <a:ea typeface="Calibri"/>
                <a:cs typeface="Calibri"/>
                <a:sym typeface="Calibri"/>
              </a:rPr>
              <a:t>p</a:t>
            </a:r>
            <a:r>
              <a:rPr b="0" i="0" lang="en-US" sz="1800" u="none" cap="none" strike="noStrike">
                <a:solidFill>
                  <a:schemeClr val="dk1"/>
                </a:solidFill>
                <a:latin typeface="Calibri"/>
                <a:ea typeface="Calibri"/>
                <a:cs typeface="Calibri"/>
                <a:sym typeface="Calibri"/>
              </a:rPr>
              <a:t>) </a:t>
            </a:r>
            <a:r>
              <a:rPr b="1" i="0" lang="en-US" sz="1800" u="none" cap="none" strike="noStrike">
                <a:solidFill>
                  <a:srgbClr val="0070C0"/>
                </a:solidFill>
                <a:latin typeface="Calibri"/>
                <a:ea typeface="Calibri"/>
                <a:cs typeface="Calibri"/>
                <a:sym typeface="Calibri"/>
              </a:rPr>
              <a:t>R</a:t>
            </a:r>
            <a:r>
              <a:rPr b="1" baseline="-25000" i="0" lang="en-US" sz="1800" u="none" cap="none" strike="noStrike">
                <a:solidFill>
                  <a:srgbClr val="0070C0"/>
                </a:solidFill>
                <a:latin typeface="Calibri"/>
                <a:ea typeface="Calibri"/>
                <a:cs typeface="Calibri"/>
                <a:sym typeface="Calibri"/>
              </a:rPr>
              <a:t>0</a:t>
            </a:r>
            <a:r>
              <a:rPr b="1" i="0" lang="en-US" sz="1800" u="none" cap="none" strike="noStrike">
                <a:solidFill>
                  <a:schemeClr val="dk1"/>
                </a:solidFill>
                <a:latin typeface="Calibri"/>
                <a:ea typeface="Calibri"/>
                <a:cs typeface="Calibri"/>
                <a:sym typeface="Calibri"/>
              </a:rPr>
              <a:t> &gt;1 puede provocar una epidemia</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80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800"/>
              </a:spcBef>
              <a:spcAft>
                <a:spcPts val="0"/>
              </a:spcAft>
              <a:buClr>
                <a:srgbClr val="000000"/>
              </a:buClr>
              <a:buSzPts val="1800"/>
              <a:buFont typeface="Arial"/>
              <a:buNone/>
            </a:pPr>
            <a:r>
              <a:rPr b="0" i="0" lang="en-US" sz="1800" u="none" cap="none" strike="noStrike">
                <a:solidFill>
                  <a:srgbClr val="0070C0"/>
                </a:solidFill>
                <a:latin typeface="Calibri"/>
                <a:ea typeface="Calibri"/>
                <a:cs typeface="Calibri"/>
                <a:sym typeface="Calibri"/>
              </a:rPr>
              <a:t>Promedio de personas que una persona enferma infectará </a:t>
            </a:r>
            <a:r>
              <a:rPr b="0" i="0" lang="en-US" sz="1800" u="none" cap="none" strike="noStrike">
                <a:solidFill>
                  <a:schemeClr val="dk1"/>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B050"/>
                </a:solidFill>
                <a:latin typeface="Calibri"/>
                <a:ea typeface="Calibri"/>
                <a:cs typeface="Calibri"/>
                <a:sym typeface="Calibri"/>
              </a:rPr>
              <a:t>(# contactos en 1 día</a:t>
            </a:r>
            <a:r>
              <a:rPr b="0" i="0" lang="en-US" sz="1800" u="none" cap="none" strike="noStrike">
                <a:solidFill>
                  <a:schemeClr val="dk1"/>
                </a:solidFill>
                <a:latin typeface="Calibri"/>
                <a:ea typeface="Calibri"/>
                <a:cs typeface="Calibri"/>
                <a:sym typeface="Calibri"/>
              </a:rPr>
              <a:t>) x (</a:t>
            </a:r>
            <a:r>
              <a:rPr b="0" i="0" lang="en-US" sz="1800" u="none" cap="none" strike="noStrike">
                <a:solidFill>
                  <a:srgbClr val="FF0000"/>
                </a:solidFill>
                <a:latin typeface="Calibri"/>
                <a:ea typeface="Calibri"/>
                <a:cs typeface="Calibri"/>
                <a:sym typeface="Calibri"/>
              </a:rPr>
              <a:t># días que una persona permanece infecciosa</a:t>
            </a:r>
            <a:r>
              <a:rPr b="0" i="0" lang="en-US" sz="1800" u="none" cap="none" strike="noStrike">
                <a:solidFill>
                  <a:schemeClr val="dk1"/>
                </a:solidFill>
                <a:latin typeface="Calibri"/>
                <a:ea typeface="Calibri"/>
                <a:cs typeface="Calibri"/>
                <a:sym typeface="Calibri"/>
              </a:rPr>
              <a:t>) x (</a:t>
            </a:r>
            <a:r>
              <a:rPr b="0" i="0" lang="en-US" sz="1800" u="none" cap="none" strike="noStrike">
                <a:solidFill>
                  <a:srgbClr val="7030A0"/>
                </a:solidFill>
                <a:latin typeface="Calibri"/>
                <a:ea typeface="Calibri"/>
                <a:cs typeface="Calibri"/>
                <a:sym typeface="Calibri"/>
              </a:rPr>
              <a:t>probabilidad de transmisión por cada contacto</a:t>
            </a:r>
            <a:r>
              <a:rPr b="0" i="0" lang="en-US" sz="1800" u="none" cap="none" strike="noStrike">
                <a:solidFill>
                  <a:schemeClr val="dk1"/>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1" i="0" lang="en-US" sz="1800" u="none" cap="none" strike="noStrike">
                <a:solidFill>
                  <a:srgbClr val="7030A0"/>
                </a:solidFill>
                <a:latin typeface="Calibri"/>
                <a:ea typeface="Calibri"/>
                <a:cs typeface="Calibri"/>
                <a:sym typeface="Calibri"/>
              </a:rPr>
              <a:t>Escenario urbano</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70C0"/>
                </a:solidFill>
                <a:latin typeface="Calibri"/>
                <a:ea typeface="Calibri"/>
                <a:cs typeface="Calibri"/>
                <a:sym typeface="Calibri"/>
              </a:rPr>
              <a:t>		R</a:t>
            </a:r>
            <a:r>
              <a:rPr b="0" baseline="-25000" i="0" lang="en-US" sz="1800" u="none" cap="none" strike="noStrike">
                <a:solidFill>
                  <a:srgbClr val="0070C0"/>
                </a:solidFill>
                <a:latin typeface="Calibri"/>
                <a:ea typeface="Calibri"/>
                <a:cs typeface="Calibri"/>
                <a:sym typeface="Calibri"/>
              </a:rPr>
              <a:t>0</a:t>
            </a:r>
            <a:r>
              <a:rPr b="0" i="0" lang="en-US" sz="1800" u="none" cap="none" strike="noStrike">
                <a:solidFill>
                  <a:schemeClr val="dk1"/>
                </a:solidFill>
                <a:latin typeface="Calibri"/>
                <a:ea typeface="Calibri"/>
                <a:cs typeface="Calibri"/>
                <a:sym typeface="Calibri"/>
              </a:rPr>
              <a:t> = (</a:t>
            </a:r>
            <a:r>
              <a:rPr b="0" i="0" lang="en-US" sz="1800" u="none" cap="none" strike="noStrike">
                <a:solidFill>
                  <a:srgbClr val="00B050"/>
                </a:solidFill>
                <a:latin typeface="Calibri"/>
                <a:ea typeface="Calibri"/>
                <a:cs typeface="Calibri"/>
                <a:sym typeface="Calibri"/>
              </a:rPr>
              <a:t>16</a:t>
            </a:r>
            <a:r>
              <a:rPr b="0" i="0" lang="en-US" sz="1800" u="none" cap="none" strike="noStrike">
                <a:solidFill>
                  <a:schemeClr val="dk1"/>
                </a:solidFill>
                <a:latin typeface="Calibri"/>
                <a:ea typeface="Calibri"/>
                <a:cs typeface="Calibri"/>
                <a:sym typeface="Calibri"/>
              </a:rPr>
              <a:t>) × (</a:t>
            </a:r>
            <a:r>
              <a:rPr b="0" i="0" lang="en-US" sz="1800" u="none" cap="none" strike="noStrike">
                <a:solidFill>
                  <a:srgbClr val="FF0000"/>
                </a:solidFill>
                <a:latin typeface="Calibri"/>
                <a:ea typeface="Calibri"/>
                <a:cs typeface="Calibri"/>
                <a:sym typeface="Calibri"/>
              </a:rPr>
              <a:t>7</a:t>
            </a:r>
            <a:r>
              <a:rPr b="0" i="0" lang="en-US" sz="1800" u="none" cap="none" strike="noStrike">
                <a:solidFill>
                  <a:schemeClr val="dk1"/>
                </a:solidFill>
                <a:latin typeface="Calibri"/>
                <a:ea typeface="Calibri"/>
                <a:cs typeface="Calibri"/>
                <a:sym typeface="Calibri"/>
              </a:rPr>
              <a:t>) × (</a:t>
            </a:r>
            <a:r>
              <a:rPr b="0" i="0" lang="en-US" sz="1800" u="none" cap="none" strike="noStrike">
                <a:solidFill>
                  <a:srgbClr val="7030A0"/>
                </a:solidFill>
                <a:latin typeface="Calibri"/>
                <a:ea typeface="Calibri"/>
                <a:cs typeface="Calibri"/>
                <a:sym typeface="Calibri"/>
              </a:rPr>
              <a:t>0,02</a:t>
            </a:r>
            <a:r>
              <a:rPr b="0" i="0" lang="en-US" sz="1800" u="none" cap="none" strike="noStrike">
                <a:solidFill>
                  <a:schemeClr val="dk1"/>
                </a:solidFill>
                <a:latin typeface="Calibri"/>
                <a:ea typeface="Calibri"/>
                <a:cs typeface="Calibri"/>
                <a:sym typeface="Calibri"/>
              </a:rPr>
              <a:t>)</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70C0"/>
                </a:solidFill>
                <a:latin typeface="Calibri"/>
                <a:ea typeface="Calibri"/>
                <a:cs typeface="Calibri"/>
                <a:sym typeface="Calibri"/>
              </a:rPr>
              <a:t>		R</a:t>
            </a:r>
            <a:r>
              <a:rPr b="0" baseline="-25000" i="0" lang="en-US" sz="1800" u="none" cap="none" strike="noStrike">
                <a:solidFill>
                  <a:srgbClr val="0070C0"/>
                </a:solidFill>
                <a:latin typeface="Calibri"/>
                <a:ea typeface="Calibri"/>
                <a:cs typeface="Calibri"/>
                <a:sym typeface="Calibri"/>
              </a:rPr>
              <a:t>0</a:t>
            </a:r>
            <a:r>
              <a:rPr b="0" i="0" lang="en-US" sz="1800" u="none" cap="none" strike="noStrike">
                <a:solidFill>
                  <a:schemeClr val="dk1"/>
                </a:solidFill>
                <a:latin typeface="Calibri"/>
                <a:ea typeface="Calibri"/>
                <a:cs typeface="Calibri"/>
                <a:sym typeface="Calibri"/>
              </a:rPr>
              <a:t> = </a:t>
            </a:r>
            <a:endParaRPr b="0" i="0" sz="1800" u="none" cap="none" strike="noStrike">
              <a:solidFill>
                <a:srgbClr val="7030A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7030A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200"/>
              <a:buFont typeface="Arial"/>
              <a:buNone/>
            </a:pPr>
            <a:r>
              <a:t/>
            </a:r>
            <a:endParaRPr b="0" i="0" sz="1200" u="none" cap="none" strike="noStrike">
              <a:solidFill>
                <a:srgbClr val="7030A0"/>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3" name="Shape 303"/>
        <p:cNvGrpSpPr/>
        <p:nvPr/>
      </p:nvGrpSpPr>
      <p:grpSpPr>
        <a:xfrm>
          <a:off x="0" y="0"/>
          <a:ext cx="0" cy="0"/>
          <a:chOff x="0" y="0"/>
          <a:chExt cx="0" cy="0"/>
        </a:xfrm>
      </p:grpSpPr>
      <p:sp>
        <p:nvSpPr>
          <p:cNvPr id="304" name="Google Shape;304;p19"/>
          <p:cNvSpPr txBox="1"/>
          <p:nvPr>
            <p:ph type="title"/>
          </p:nvPr>
        </p:nvSpPr>
        <p:spPr>
          <a:xfrm>
            <a:off x="838200" y="735495"/>
            <a:ext cx="10515600" cy="109012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Modelización de la propagación de la gripe</a:t>
            </a:r>
            <a:endParaRPr/>
          </a:p>
        </p:txBody>
      </p:sp>
      <p:sp>
        <p:nvSpPr>
          <p:cNvPr id="305" name="Google Shape;305;p19"/>
          <p:cNvSpPr/>
          <p:nvPr/>
        </p:nvSpPr>
        <p:spPr>
          <a:xfrm>
            <a:off x="838199" y="1449075"/>
            <a:ext cx="10276367" cy="3840282"/>
          </a:xfrm>
          <a:prstGeom prst="rect">
            <a:avLst/>
          </a:prstGeom>
          <a:noFill/>
          <a:ln>
            <a:noFill/>
          </a:ln>
        </p:spPr>
        <p:txBody>
          <a:bodyPr anchorCtr="0" anchor="t" bIns="45700" lIns="91425" spcFirstLastPara="1" rIns="91425" wrap="square" tIns="45700">
            <a:spAutoFit/>
          </a:bodyPr>
          <a:lstStyle/>
          <a:p>
            <a:pPr indent="0" lvl="0" marL="0" marR="0" rtl="0" algn="l">
              <a:lnSpc>
                <a:spcPct val="107000"/>
              </a:lnSpc>
              <a:spcBef>
                <a:spcPts val="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Para que una comunidad esté protegida de una epidemia o pandemia, un porcentaje específico de la comunidad debe ser inmune al virus; esto se denomina </a:t>
            </a:r>
            <a:r>
              <a:rPr b="1" i="0" lang="en-US" sz="1800" u="none" cap="none" strike="noStrike">
                <a:solidFill>
                  <a:schemeClr val="dk1"/>
                </a:solidFill>
                <a:latin typeface="Calibri"/>
                <a:ea typeface="Calibri"/>
                <a:cs typeface="Calibri"/>
                <a:sym typeface="Calibri"/>
              </a:rPr>
              <a:t>umbral de inmunidad del rebaño </a:t>
            </a:r>
            <a:r>
              <a:rPr b="0" i="0" lang="en-US" sz="1800" u="none" cap="none" strike="noStrike">
                <a:solidFill>
                  <a:schemeClr val="dk1"/>
                </a:solidFill>
                <a:latin typeface="Calibri"/>
                <a:ea typeface="Calibri"/>
                <a:cs typeface="Calibri"/>
                <a:sym typeface="Calibri"/>
              </a:rPr>
              <a:t>(</a:t>
            </a:r>
            <a:r>
              <a:rPr b="0" i="0" lang="en-US" sz="1800" u="none" cap="none" strike="noStrike">
                <a:solidFill>
                  <a:srgbClr val="00B050"/>
                </a:solidFill>
                <a:latin typeface="Calibri"/>
                <a:ea typeface="Calibri"/>
                <a:cs typeface="Calibri"/>
                <a:sym typeface="Calibri"/>
              </a:rPr>
              <a:t>Ic</a:t>
            </a:r>
            <a:r>
              <a:rPr b="0" i="0" lang="en-US" sz="1800" u="none" cap="none" strike="noStrike">
                <a:solidFill>
                  <a:schemeClr val="dk1"/>
                </a:solidFill>
                <a:latin typeface="Calibri"/>
                <a:ea typeface="Calibri"/>
                <a:cs typeface="Calibri"/>
                <a:sym typeface="Calibri"/>
              </a:rPr>
              <a:t>).</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800"/>
              </a:spcBef>
              <a:spcAft>
                <a:spcPts val="0"/>
              </a:spcAft>
              <a:buClr>
                <a:srgbClr val="000000"/>
              </a:buClr>
              <a:buSzPts val="1800"/>
              <a:buFont typeface="Arial"/>
              <a:buNone/>
            </a:pPr>
            <a:r>
              <a:rPr b="0" i="0" lang="en-US" sz="1800" u="none" cap="none" strike="noStrike">
                <a:solidFill>
                  <a:schemeClr val="dk1"/>
                </a:solidFill>
                <a:latin typeface="Calibri"/>
                <a:ea typeface="Calibri"/>
                <a:cs typeface="Calibri"/>
                <a:sym typeface="Calibri"/>
              </a:rPr>
              <a:t>Por ejemplo, si el umbral de inmunidad de la manada es de 0,5, eso significa que un total del 50% de la comunidad tendría que vacunarse o desarrollar la inmunidad para evitar que el brote se convierta en una epidemia o pandemia.</a:t>
            </a:r>
            <a:endParaRPr b="0" i="0" sz="1400" u="none" cap="none" strike="noStrike">
              <a:solidFill>
                <a:srgbClr val="000000"/>
              </a:solidFill>
              <a:latin typeface="Arial"/>
              <a:ea typeface="Arial"/>
              <a:cs typeface="Arial"/>
              <a:sym typeface="Arial"/>
            </a:endParaRPr>
          </a:p>
          <a:p>
            <a:pPr indent="0" lvl="0" marL="0" marR="0" rtl="0" algn="l">
              <a:lnSpc>
                <a:spcPct val="107000"/>
              </a:lnSpc>
              <a:spcBef>
                <a:spcPts val="800"/>
              </a:spcBef>
              <a:spcAft>
                <a:spcPts val="0"/>
              </a:spcAft>
              <a:buClr>
                <a:srgbClr val="000000"/>
              </a:buClr>
              <a:buSzPts val="1800"/>
              <a:buFont typeface="Arial"/>
              <a:buNone/>
            </a:pPr>
            <a:r>
              <a:rPr b="0" i="0" lang="en-US" sz="1800" u="none" cap="none" strike="noStrike">
                <a:solidFill>
                  <a:srgbClr val="00B050"/>
                </a:solidFill>
                <a:latin typeface="Calibri"/>
                <a:ea typeface="Calibri"/>
                <a:cs typeface="Calibri"/>
                <a:sym typeface="Calibri"/>
              </a:rPr>
              <a:t>				 Ic </a:t>
            </a:r>
            <a:r>
              <a:rPr b="0" i="0" lang="en-US" sz="1800" u="none" cap="none" strike="noStrike">
                <a:solidFill>
                  <a:schemeClr val="dk1"/>
                </a:solidFill>
                <a:latin typeface="Calibri"/>
                <a:ea typeface="Calibri"/>
                <a:cs typeface="Calibri"/>
                <a:sym typeface="Calibri"/>
              </a:rPr>
              <a:t>= 1 - 1/ </a:t>
            </a:r>
            <a:r>
              <a:rPr b="0" i="0" lang="en-US" sz="1800" u="none" cap="none" strike="noStrike">
                <a:solidFill>
                  <a:srgbClr val="0070C0"/>
                </a:solidFill>
                <a:latin typeface="Calibri"/>
                <a:ea typeface="Calibri"/>
                <a:cs typeface="Calibri"/>
                <a:sym typeface="Calibri"/>
              </a:rPr>
              <a:t>R</a:t>
            </a:r>
            <a:r>
              <a:rPr b="0" baseline="-25000" i="0" lang="en-US" sz="1800" u="none" cap="none" strike="noStrike">
                <a:solidFill>
                  <a:srgbClr val="0070C0"/>
                </a:solidFill>
                <a:latin typeface="Calibri"/>
                <a:ea typeface="Calibri"/>
                <a:cs typeface="Calibri"/>
                <a:sym typeface="Calibri"/>
              </a:rPr>
              <a:t>0</a:t>
            </a:r>
            <a:endParaRPr b="0" i="0" sz="1800" u="none" cap="none" strike="noStrike">
              <a:solidFill>
                <a:srgbClr val="0070C0"/>
              </a:solidFill>
              <a:latin typeface="Calibri"/>
              <a:ea typeface="Calibri"/>
              <a:cs typeface="Calibri"/>
              <a:sym typeface="Calibri"/>
            </a:endParaRPr>
          </a:p>
          <a:p>
            <a:pPr indent="0" lvl="0" marL="0" marR="0" rtl="0" algn="l">
              <a:lnSpc>
                <a:spcPct val="100000"/>
              </a:lnSpc>
              <a:spcBef>
                <a:spcPts val="800"/>
              </a:spcBef>
              <a:spcAft>
                <a:spcPts val="0"/>
              </a:spcAft>
              <a:buClr>
                <a:srgbClr val="000000"/>
              </a:buClr>
              <a:buSzPts val="1800"/>
              <a:buFont typeface="Arial"/>
              <a:buNone/>
            </a:pPr>
            <a:r>
              <a:rPr b="1" i="0" lang="en-US" sz="1800" u="none" cap="none" strike="noStrike">
                <a:solidFill>
                  <a:srgbClr val="7030A0"/>
                </a:solidFill>
                <a:latin typeface="Calibri"/>
                <a:ea typeface="Calibri"/>
                <a:cs typeface="Calibri"/>
                <a:sym typeface="Calibri"/>
              </a:rPr>
              <a:t>Escenario urbano</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70C0"/>
                </a:solidFill>
                <a:latin typeface="Calibri"/>
                <a:ea typeface="Calibri"/>
                <a:cs typeface="Calibri"/>
                <a:sym typeface="Calibri"/>
              </a:rPr>
              <a:t>		R</a:t>
            </a:r>
            <a:r>
              <a:rPr b="0" baseline="-25000" i="0" lang="en-US" sz="1800" u="none" cap="none" strike="noStrike">
                <a:solidFill>
                  <a:srgbClr val="0070C0"/>
                </a:solidFill>
                <a:latin typeface="Calibri"/>
                <a:ea typeface="Calibri"/>
                <a:cs typeface="Calibri"/>
                <a:sym typeface="Calibri"/>
              </a:rPr>
              <a:t>0</a:t>
            </a:r>
            <a:r>
              <a:rPr b="0" i="0" lang="en-US" sz="1800" u="none" cap="none" strike="noStrike">
                <a:solidFill>
                  <a:schemeClr val="dk1"/>
                </a:solidFill>
                <a:latin typeface="Calibri"/>
                <a:ea typeface="Calibri"/>
                <a:cs typeface="Calibri"/>
                <a:sym typeface="Calibri"/>
              </a:rPr>
              <a:t> =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rPr b="0" i="0" lang="en-US" sz="1800" u="none" cap="none" strike="noStrike">
                <a:solidFill>
                  <a:srgbClr val="00B050"/>
                </a:solidFill>
                <a:latin typeface="Calibri"/>
                <a:ea typeface="Calibri"/>
                <a:cs typeface="Calibri"/>
                <a:sym typeface="Calibri"/>
              </a:rPr>
              <a:t>		Ic </a:t>
            </a:r>
            <a:r>
              <a:rPr b="0" i="0" lang="en-US" sz="1800" u="none" cap="none" strike="noStrike">
                <a:solidFill>
                  <a:schemeClr val="dk1"/>
                </a:solidFill>
                <a:latin typeface="Calibri"/>
                <a:ea typeface="Calibri"/>
                <a:cs typeface="Calibri"/>
                <a:sym typeface="Calibri"/>
              </a:rPr>
              <a:t>= El __% de los sanfranciscanos necesitaría ser vacunado</a:t>
            </a:r>
            <a:endParaRPr b="0" i="0" sz="1800" u="none" cap="none" strike="noStrike">
              <a:solidFill>
                <a:schemeClr val="dk1"/>
              </a:solidFill>
              <a:latin typeface="Calibri"/>
              <a:ea typeface="Calibri"/>
              <a:cs typeface="Calibri"/>
              <a:sym typeface="Calibri"/>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7030A0"/>
              </a:solidFill>
              <a:latin typeface="Calibri"/>
              <a:ea typeface="Calibri"/>
              <a:cs typeface="Calibri"/>
              <a:sym typeface="Calibri"/>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p21"/>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Investigar el estado de salud de su comunidad</a:t>
            </a:r>
            <a:endParaRPr/>
          </a:p>
        </p:txBody>
      </p:sp>
      <p:sp>
        <p:nvSpPr>
          <p:cNvPr id="311" name="Google Shape;311;p21"/>
          <p:cNvSpPr txBox="1"/>
          <p:nvPr>
            <p:ph idx="2" type="body"/>
          </p:nvPr>
        </p:nvSpPr>
        <p:spPr>
          <a:xfrm>
            <a:off x="839788" y="1379349"/>
            <a:ext cx="10515600" cy="4810314"/>
          </a:xfrm>
          <a:prstGeom prst="rect">
            <a:avLst/>
          </a:prstGeom>
          <a:noFill/>
          <a:ln>
            <a:noFill/>
          </a:ln>
        </p:spPr>
        <p:txBody>
          <a:bodyPr anchorCtr="0" anchor="t" bIns="45700" lIns="91425" spcFirstLastPara="1" rIns="91425" wrap="square" tIns="45700">
            <a:normAutofit lnSpcReduction="20000"/>
          </a:bodyPr>
          <a:lstStyle/>
          <a:p>
            <a:pPr indent="0" lvl="0" marL="0" rtl="0" algn="l">
              <a:lnSpc>
                <a:spcPct val="90000"/>
              </a:lnSpc>
              <a:spcBef>
                <a:spcPts val="0"/>
              </a:spcBef>
              <a:spcAft>
                <a:spcPts val="0"/>
              </a:spcAft>
              <a:buClr>
                <a:schemeClr val="dk1"/>
              </a:buClr>
              <a:buSzPts val="2800"/>
              <a:buNone/>
            </a:pPr>
            <a:r>
              <a:rPr lang="en-US"/>
              <a:t>Cuadro de mando de los casos de CA COVID-19</a:t>
            </a:r>
            <a:endParaRPr/>
          </a:p>
          <a:p>
            <a:pPr indent="0" lvl="1" marL="457200" rtl="0" algn="l">
              <a:lnSpc>
                <a:spcPct val="90000"/>
              </a:lnSpc>
              <a:spcBef>
                <a:spcPts val="500"/>
              </a:spcBef>
              <a:spcAft>
                <a:spcPts val="0"/>
              </a:spcAft>
              <a:buClr>
                <a:schemeClr val="dk1"/>
              </a:buClr>
              <a:buSzPts val="2400"/>
              <a:buNone/>
            </a:pPr>
            <a:r>
              <a:rPr lang="en-US" u="sng">
                <a:solidFill>
                  <a:schemeClr val="hlink"/>
                </a:solidFill>
                <a:hlinkClick r:id="rId3"/>
              </a:rPr>
              <a:t>Cuaderno de trabajo: (Retirado) Cuadro de mando de casos COVID-19</a:t>
            </a:r>
            <a:endParaRPr/>
          </a:p>
          <a:p>
            <a:pPr indent="-228600" lvl="0" marL="228600" rtl="0" algn="l">
              <a:lnSpc>
                <a:spcPct val="90000"/>
              </a:lnSpc>
              <a:spcBef>
                <a:spcPts val="1000"/>
              </a:spcBef>
              <a:spcAft>
                <a:spcPts val="0"/>
              </a:spcAft>
              <a:buClr>
                <a:schemeClr val="dk1"/>
              </a:buClr>
              <a:buSzPts val="2800"/>
              <a:buChar char="•"/>
            </a:pPr>
            <a:r>
              <a:rPr lang="en-US"/>
              <a:t>Seleccione su condado</a:t>
            </a:r>
            <a:endParaRPr/>
          </a:p>
          <a:p>
            <a:pPr indent="-240030" lvl="1" marL="685800" rtl="0" algn="l">
              <a:lnSpc>
                <a:spcPct val="90000"/>
              </a:lnSpc>
              <a:spcBef>
                <a:spcPts val="500"/>
              </a:spcBef>
              <a:spcAft>
                <a:spcPts val="0"/>
              </a:spcAft>
              <a:buClr>
                <a:schemeClr val="dk1"/>
              </a:buClr>
              <a:buSzPts val="2400"/>
              <a:buChar char="•"/>
            </a:pPr>
            <a:r>
              <a:rPr lang="en-US"/>
              <a:t>Mira el gráfico de los casos positivos</a:t>
            </a:r>
            <a:endParaRPr/>
          </a:p>
          <a:p>
            <a:pPr indent="-238125" lvl="2" marL="1143000" rtl="0" algn="l">
              <a:lnSpc>
                <a:spcPct val="90000"/>
              </a:lnSpc>
              <a:spcBef>
                <a:spcPts val="500"/>
              </a:spcBef>
              <a:spcAft>
                <a:spcPts val="0"/>
              </a:spcAft>
              <a:buClr>
                <a:schemeClr val="dk1"/>
              </a:buClr>
              <a:buSzPts val="2000"/>
              <a:buChar char="•"/>
            </a:pPr>
            <a:r>
              <a:rPr lang="en-US"/>
              <a:t>¿Qué notas en el gráfico? (plano, arriba, abajo)</a:t>
            </a:r>
            <a:endParaRPr/>
          </a:p>
          <a:p>
            <a:pPr indent="-240030" lvl="1" marL="685800" rtl="0" algn="l">
              <a:lnSpc>
                <a:spcPct val="90000"/>
              </a:lnSpc>
              <a:spcBef>
                <a:spcPts val="500"/>
              </a:spcBef>
              <a:spcAft>
                <a:spcPts val="0"/>
              </a:spcAft>
              <a:buClr>
                <a:schemeClr val="dk1"/>
              </a:buClr>
              <a:buSzPts val="2400"/>
              <a:buChar char="•"/>
            </a:pPr>
            <a:r>
              <a:rPr lang="en-US"/>
              <a:t>Mira el cuadro de datos demográficos del caso</a:t>
            </a:r>
            <a:endParaRPr/>
          </a:p>
          <a:p>
            <a:pPr indent="-238125" lvl="2" marL="1143000" rtl="0" algn="l">
              <a:lnSpc>
                <a:spcPct val="90000"/>
              </a:lnSpc>
              <a:spcBef>
                <a:spcPts val="500"/>
              </a:spcBef>
              <a:spcAft>
                <a:spcPts val="0"/>
              </a:spcAft>
              <a:buClr>
                <a:schemeClr val="dk1"/>
              </a:buClr>
              <a:buSzPts val="2000"/>
              <a:buChar char="•"/>
            </a:pPr>
            <a:r>
              <a:rPr lang="en-US"/>
              <a:t>¿Qué notas en el gráfico? (similitudes, diferencias)</a:t>
            </a:r>
            <a:endParaRPr/>
          </a:p>
          <a:p>
            <a:pPr indent="-240030" lvl="1" marL="685800" rtl="0" algn="l">
              <a:lnSpc>
                <a:spcPct val="90000"/>
              </a:lnSpc>
              <a:spcBef>
                <a:spcPts val="500"/>
              </a:spcBef>
              <a:spcAft>
                <a:spcPts val="0"/>
              </a:spcAft>
              <a:buClr>
                <a:schemeClr val="dk1"/>
              </a:buClr>
              <a:buSzPts val="2400"/>
              <a:buChar char="•"/>
            </a:pPr>
            <a:r>
              <a:rPr lang="en-US"/>
              <a:t>Teniendo en cuenta lo que has aprendido, ¿qué podría ayudar a explicar las similitudes y diferencias?</a:t>
            </a:r>
            <a:endParaRPr/>
          </a:p>
          <a:p>
            <a:pPr indent="-240030" lvl="1" marL="685800" rtl="0" algn="l">
              <a:lnSpc>
                <a:spcPct val="90000"/>
              </a:lnSpc>
              <a:spcBef>
                <a:spcPts val="500"/>
              </a:spcBef>
              <a:spcAft>
                <a:spcPts val="0"/>
              </a:spcAft>
              <a:buClr>
                <a:schemeClr val="dk1"/>
              </a:buClr>
              <a:buSzPts val="2400"/>
              <a:buChar char="•"/>
            </a:pPr>
            <a:r>
              <a:rPr lang="en-US"/>
              <a:t>¿Cómo se comparan estos mapas con la temporada de gripe 2019-20 de los CDC?</a:t>
            </a:r>
            <a:endParaRPr/>
          </a:p>
          <a:p>
            <a:pPr indent="-240030" lvl="1" marL="685800" rtl="0" algn="l">
              <a:lnSpc>
                <a:spcPct val="90000"/>
              </a:lnSpc>
              <a:spcBef>
                <a:spcPts val="500"/>
              </a:spcBef>
              <a:spcAft>
                <a:spcPts val="0"/>
              </a:spcAft>
              <a:buClr>
                <a:schemeClr val="dk1"/>
              </a:buClr>
              <a:buSzPts val="2400"/>
              <a:buChar char="•"/>
            </a:pPr>
            <a:r>
              <a:rPr lang="en-US"/>
              <a:t>¿Qué haría usted en su condado si fuera el responsable de la salud pública?</a:t>
            </a:r>
            <a:endParaRPr/>
          </a:p>
          <a:p>
            <a:pPr indent="-87630" lvl="1" marL="685800" rtl="0" algn="l">
              <a:lnSpc>
                <a:spcPct val="90000"/>
              </a:lnSpc>
              <a:spcBef>
                <a:spcPts val="500"/>
              </a:spcBef>
              <a:spcAft>
                <a:spcPts val="0"/>
              </a:spcAft>
              <a:buClr>
                <a:schemeClr val="dk1"/>
              </a:buClr>
              <a:buSzPts val="2400"/>
              <a:buNone/>
            </a:pPr>
            <a:r>
              <a:t/>
            </a:r>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5" name="Shape 315"/>
        <p:cNvGrpSpPr/>
        <p:nvPr/>
      </p:nvGrpSpPr>
      <p:grpSpPr>
        <a:xfrm>
          <a:off x="0" y="0"/>
          <a:ext cx="0" cy="0"/>
          <a:chOff x="0" y="0"/>
          <a:chExt cx="0" cy="0"/>
        </a:xfrm>
      </p:grpSpPr>
      <p:sp>
        <p:nvSpPr>
          <p:cNvPr id="316" name="Google Shape;316;p22"/>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Investigar el estado de salud de su comunidad</a:t>
            </a:r>
            <a:endParaRPr/>
          </a:p>
        </p:txBody>
      </p:sp>
      <p:sp>
        <p:nvSpPr>
          <p:cNvPr id="317" name="Google Shape;317;p22"/>
          <p:cNvSpPr txBox="1"/>
          <p:nvPr>
            <p:ph idx="2" type="body"/>
          </p:nvPr>
        </p:nvSpPr>
        <p:spPr>
          <a:xfrm>
            <a:off x="839788" y="1623237"/>
            <a:ext cx="10515600" cy="456642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Las pandemias explicadas: Unlocking evidence for better decision making </a:t>
            </a:r>
            <a:r>
              <a:rPr i="1" lang="en-US" sz="2000"/>
              <a:t>(del Harvard Global Health Institute)</a:t>
            </a:r>
            <a:endParaRPr/>
          </a:p>
          <a:p>
            <a:pPr indent="0" lvl="1" marL="457200" rtl="0" algn="l">
              <a:lnSpc>
                <a:spcPct val="90000"/>
              </a:lnSpc>
              <a:spcBef>
                <a:spcPts val="500"/>
              </a:spcBef>
              <a:spcAft>
                <a:spcPts val="0"/>
              </a:spcAft>
              <a:buClr>
                <a:schemeClr val="dk1"/>
              </a:buClr>
              <a:buSzPts val="2400"/>
              <a:buNone/>
            </a:pPr>
            <a:r>
              <a:rPr lang="en-US" u="sng">
                <a:solidFill>
                  <a:schemeClr val="hlink"/>
                </a:solidFill>
                <a:hlinkClick r:id="rId3"/>
              </a:rPr>
              <a:t>https://globalepidemics.org/</a:t>
            </a:r>
            <a:endParaRPr/>
          </a:p>
          <a:p>
            <a:pPr indent="-228600" lvl="1" marL="685800" rtl="0" algn="l">
              <a:lnSpc>
                <a:spcPct val="90000"/>
              </a:lnSpc>
              <a:spcBef>
                <a:spcPts val="500"/>
              </a:spcBef>
              <a:spcAft>
                <a:spcPts val="0"/>
              </a:spcAft>
              <a:buClr>
                <a:schemeClr val="dk1"/>
              </a:buClr>
              <a:buSzPts val="2400"/>
              <a:buChar char="•"/>
            </a:pPr>
            <a:r>
              <a:rPr lang="en-US"/>
              <a:t>Haga clic en el mapa de Estados Unidos y seleccione CA</a:t>
            </a:r>
            <a:endParaRPr/>
          </a:p>
          <a:p>
            <a:pPr indent="-228600" lvl="2" marL="1143000" rtl="0" algn="l">
              <a:lnSpc>
                <a:spcPct val="90000"/>
              </a:lnSpc>
              <a:spcBef>
                <a:spcPts val="500"/>
              </a:spcBef>
              <a:spcAft>
                <a:spcPts val="0"/>
              </a:spcAft>
              <a:buClr>
                <a:schemeClr val="dk1"/>
              </a:buClr>
              <a:buSzPts val="2000"/>
              <a:buChar char="•"/>
            </a:pPr>
            <a:r>
              <a:rPr lang="en-US"/>
              <a:t>Encuentre su condado</a:t>
            </a:r>
            <a:endParaRPr/>
          </a:p>
          <a:p>
            <a:pPr indent="-228600" lvl="3" marL="1600200" rtl="0" algn="l">
              <a:lnSpc>
                <a:spcPct val="90000"/>
              </a:lnSpc>
              <a:spcBef>
                <a:spcPts val="500"/>
              </a:spcBef>
              <a:spcAft>
                <a:spcPts val="0"/>
              </a:spcAft>
              <a:buClr>
                <a:schemeClr val="dk1"/>
              </a:buClr>
              <a:buSzPts val="1800"/>
              <a:buChar char="•"/>
            </a:pPr>
            <a:r>
              <a:rPr lang="en-US"/>
              <a:t>¿De qué color es su condado? ¿Qué significa ese color?</a:t>
            </a:r>
            <a:endParaRPr/>
          </a:p>
          <a:p>
            <a:pPr indent="-228600" lvl="2" marL="1143000" rtl="0" algn="l">
              <a:lnSpc>
                <a:spcPct val="90000"/>
              </a:lnSpc>
              <a:spcBef>
                <a:spcPts val="500"/>
              </a:spcBef>
              <a:spcAft>
                <a:spcPts val="0"/>
              </a:spcAft>
              <a:buClr>
                <a:schemeClr val="dk1"/>
              </a:buClr>
              <a:buSzPts val="2000"/>
              <a:buChar char="•"/>
            </a:pPr>
            <a:r>
              <a:rPr lang="en-US"/>
              <a:t>Encuentra un condado con un color diferente al tuyo</a:t>
            </a:r>
            <a:endParaRPr/>
          </a:p>
          <a:p>
            <a:pPr indent="-228600" lvl="3" marL="1600200" rtl="0" algn="l">
              <a:lnSpc>
                <a:spcPct val="90000"/>
              </a:lnSpc>
              <a:spcBef>
                <a:spcPts val="500"/>
              </a:spcBef>
              <a:spcAft>
                <a:spcPts val="0"/>
              </a:spcAft>
              <a:buClr>
                <a:schemeClr val="dk1"/>
              </a:buClr>
              <a:buSzPts val="1800"/>
              <a:buChar char="•"/>
            </a:pPr>
            <a:r>
              <a:rPr lang="en-US"/>
              <a:t>Teniendo en cuenta lo que sabe hoy, ¿por qué cree que hay una diferencia entre los dos condados?</a:t>
            </a:r>
            <a:endParaRPr/>
          </a:p>
          <a:p>
            <a:pPr indent="-228600" lvl="3" marL="1600200" rtl="0" algn="l">
              <a:lnSpc>
                <a:spcPct val="90000"/>
              </a:lnSpc>
              <a:spcBef>
                <a:spcPts val="500"/>
              </a:spcBef>
              <a:spcAft>
                <a:spcPts val="0"/>
              </a:spcAft>
              <a:buClr>
                <a:schemeClr val="dk1"/>
              </a:buClr>
              <a:buSzPts val="1800"/>
              <a:buChar char="•"/>
            </a:pPr>
            <a:r>
              <a:rPr lang="en-US"/>
              <a:t>¿Qué haría usted en su condado si fuera el responsable de la salud pública?</a:t>
            </a:r>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1" name="Shape 201"/>
        <p:cNvGrpSpPr/>
        <p:nvPr/>
      </p:nvGrpSpPr>
      <p:grpSpPr>
        <a:xfrm>
          <a:off x="0" y="0"/>
          <a:ext cx="0" cy="0"/>
          <a:chOff x="0" y="0"/>
          <a:chExt cx="0" cy="0"/>
        </a:xfrm>
      </p:grpSpPr>
      <p:sp>
        <p:nvSpPr>
          <p:cNvPr id="202" name="Google Shape;202;p2"/>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Inmunidad</a:t>
            </a:r>
            <a:endParaRPr/>
          </a:p>
        </p:txBody>
      </p:sp>
      <p:sp>
        <p:nvSpPr>
          <p:cNvPr id="203" name="Google Shape;203;p2"/>
          <p:cNvSpPr txBox="1"/>
          <p:nvPr>
            <p:ph idx="1" type="body"/>
          </p:nvPr>
        </p:nvSpPr>
        <p:spPr>
          <a:xfrm>
            <a:off x="839788" y="1681163"/>
            <a:ext cx="10515600" cy="544586"/>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Clr>
                <a:schemeClr val="dk1"/>
              </a:buClr>
              <a:buSzPts val="2400"/>
              <a:buNone/>
            </a:pPr>
            <a:r>
              <a:rPr lang="en-US"/>
              <a:t>Cómo pensar como un científico de la enfermedad</a:t>
            </a:r>
            <a:endParaRPr/>
          </a:p>
        </p:txBody>
      </p:sp>
      <p:sp>
        <p:nvSpPr>
          <p:cNvPr id="204" name="Google Shape;204;p2"/>
          <p:cNvSpPr txBox="1"/>
          <p:nvPr>
            <p:ph idx="2" type="body"/>
          </p:nvPr>
        </p:nvSpPr>
        <p:spPr>
          <a:xfrm>
            <a:off x="839788" y="2505075"/>
            <a:ext cx="10515600" cy="3684588"/>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Decisiones, decisiones, decisiones</a:t>
            </a:r>
            <a:endParaRPr/>
          </a:p>
          <a:p>
            <a:pPr indent="-228600" lvl="0" marL="228600" rtl="0" algn="l">
              <a:lnSpc>
                <a:spcPct val="90000"/>
              </a:lnSpc>
              <a:spcBef>
                <a:spcPts val="1000"/>
              </a:spcBef>
              <a:spcAft>
                <a:spcPts val="0"/>
              </a:spcAft>
              <a:buClr>
                <a:schemeClr val="dk1"/>
              </a:buClr>
              <a:buSzPts val="2800"/>
              <a:buChar char="•"/>
            </a:pPr>
            <a:r>
              <a:rPr lang="en-US"/>
              <a:t>Conozca las herramientas que utilizan los científicos especializados en enfermedades para tomar decisiones sobre enfermedades y salud comunitaria</a:t>
            </a:r>
            <a:endParaRPr/>
          </a:p>
          <a:p>
            <a:pPr indent="-228600" lvl="0" marL="228600" rtl="0" algn="l">
              <a:lnSpc>
                <a:spcPct val="90000"/>
              </a:lnSpc>
              <a:spcBef>
                <a:spcPts val="1000"/>
              </a:spcBef>
              <a:spcAft>
                <a:spcPts val="0"/>
              </a:spcAft>
              <a:buClr>
                <a:schemeClr val="dk1"/>
              </a:buClr>
              <a:buSzPts val="2800"/>
              <a:buChar char="•"/>
            </a:pPr>
            <a:r>
              <a:rPr lang="en-US"/>
              <a:t>Investiga el estado de salud de tu comunidad, a día de hoy</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1" name="Shape 321"/>
        <p:cNvGrpSpPr/>
        <p:nvPr/>
      </p:nvGrpSpPr>
      <p:grpSpPr>
        <a:xfrm>
          <a:off x="0" y="0"/>
          <a:ext cx="0" cy="0"/>
          <a:chOff x="0" y="0"/>
          <a:chExt cx="0" cy="0"/>
        </a:xfrm>
      </p:grpSpPr>
      <p:sp>
        <p:nvSpPr>
          <p:cNvPr id="322" name="Google Shape;322;p23"/>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Investigar el estado de salud de su comunidad</a:t>
            </a:r>
            <a:endParaRPr/>
          </a:p>
        </p:txBody>
      </p:sp>
      <p:sp>
        <p:nvSpPr>
          <p:cNvPr id="323" name="Google Shape;323;p23"/>
          <p:cNvSpPr txBox="1"/>
          <p:nvPr>
            <p:ph idx="2" type="body"/>
          </p:nvPr>
        </p:nvSpPr>
        <p:spPr>
          <a:xfrm>
            <a:off x="839788" y="1623237"/>
            <a:ext cx="10515600" cy="4566426"/>
          </a:xfrm>
          <a:prstGeom prst="rect">
            <a:avLst/>
          </a:prstGeom>
          <a:noFill/>
          <a:ln>
            <a:noFill/>
          </a:ln>
        </p:spPr>
        <p:txBody>
          <a:bodyPr anchorCtr="0" anchor="t" bIns="45700" lIns="91425" spcFirstLastPara="1" rIns="91425" wrap="square" tIns="45700">
            <a:normAutofit/>
          </a:bodyPr>
          <a:lstStyle/>
          <a:p>
            <a:pPr indent="-228600" lvl="0" marL="228600" rtl="0" algn="l">
              <a:lnSpc>
                <a:spcPct val="90000"/>
              </a:lnSpc>
              <a:spcBef>
                <a:spcPts val="0"/>
              </a:spcBef>
              <a:spcAft>
                <a:spcPts val="0"/>
              </a:spcAft>
              <a:buClr>
                <a:schemeClr val="dk1"/>
              </a:buClr>
              <a:buSzPts val="2800"/>
              <a:buChar char="•"/>
            </a:pPr>
            <a:r>
              <a:rPr lang="en-US"/>
              <a:t>Informe</a:t>
            </a:r>
            <a:endParaRPr/>
          </a:p>
          <a:p>
            <a:pPr indent="-228600" lvl="1" marL="685800" rtl="0" algn="l">
              <a:lnSpc>
                <a:spcPct val="90000"/>
              </a:lnSpc>
              <a:spcBef>
                <a:spcPts val="500"/>
              </a:spcBef>
              <a:spcAft>
                <a:spcPts val="0"/>
              </a:spcAft>
              <a:buClr>
                <a:schemeClr val="dk1"/>
              </a:buClr>
              <a:buSzPts val="2400"/>
              <a:buChar char="•"/>
            </a:pPr>
            <a:r>
              <a:rPr lang="en-US"/>
              <a:t>Por favor, comparta en su exploración de los EE.UU., CA, y los mapas de su condado de origen y las tendencias</a:t>
            </a:r>
            <a:endParaRPr/>
          </a:p>
          <a:p>
            <a:pPr indent="0" lvl="0" marL="0" rtl="0" algn="l">
              <a:lnSpc>
                <a:spcPct val="90000"/>
              </a:lnSpc>
              <a:spcBef>
                <a:spcPts val="1000"/>
              </a:spcBef>
              <a:spcAft>
                <a:spcPts val="0"/>
              </a:spcAft>
              <a:buClr>
                <a:schemeClr val="dk1"/>
              </a:buClr>
              <a:buSzPts val="2800"/>
              <a:buNone/>
            </a:pPr>
            <a:r>
              <a:t/>
            </a:r>
            <a:endParaRPr/>
          </a:p>
          <a:p>
            <a:pPr indent="-228600" lvl="1" marL="685800" rtl="0" algn="l">
              <a:lnSpc>
                <a:spcPct val="90000"/>
              </a:lnSpc>
              <a:spcBef>
                <a:spcPts val="500"/>
              </a:spcBef>
              <a:spcAft>
                <a:spcPts val="0"/>
              </a:spcAft>
              <a:buClr>
                <a:schemeClr val="dk1"/>
              </a:buClr>
              <a:buSzPts val="2400"/>
              <a:buChar char="•"/>
            </a:pPr>
            <a:r>
              <a:rPr lang="en-US"/>
              <a:t>Por favor, comparta su opinión sobre el uso del sombrero como Oficial de Salud Pública de su condado</a:t>
            </a:r>
            <a:endParaRPr/>
          </a:p>
          <a:p>
            <a:pPr indent="-50800" lvl="0" marL="228600" rtl="0" algn="l">
              <a:lnSpc>
                <a:spcPct val="90000"/>
              </a:lnSpc>
              <a:spcBef>
                <a:spcPts val="1000"/>
              </a:spcBef>
              <a:spcAft>
                <a:spcPts val="0"/>
              </a:spcAft>
              <a:buClr>
                <a:schemeClr val="dk1"/>
              </a:buClr>
              <a:buSzPts val="2800"/>
              <a:buNone/>
            </a:pPr>
            <a:r>
              <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p24"/>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La inmunidad y el estado de salud de su comunidad</a:t>
            </a:r>
            <a:endParaRPr/>
          </a:p>
        </p:txBody>
      </p:sp>
      <p:sp>
        <p:nvSpPr>
          <p:cNvPr id="329" name="Google Shape;329;p24"/>
          <p:cNvSpPr txBox="1"/>
          <p:nvPr>
            <p:ph idx="2" type="body"/>
          </p:nvPr>
        </p:nvSpPr>
        <p:spPr>
          <a:xfrm>
            <a:off x="712197" y="3887308"/>
            <a:ext cx="10515600" cy="1322646"/>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¿Qué conclusiones sacas de esta actividad?</a:t>
            </a:r>
            <a:endParaRPr/>
          </a:p>
        </p:txBody>
      </p:sp>
      <p:pic>
        <p:nvPicPr>
          <p:cNvPr id="330" name="Google Shape;330;p24"/>
          <p:cNvPicPr preferRelativeResize="0"/>
          <p:nvPr/>
        </p:nvPicPr>
        <p:blipFill rotWithShape="1">
          <a:blip r:embed="rId3">
            <a:alphaModFix/>
          </a:blip>
          <a:srcRect b="0" l="0" r="0" t="0"/>
          <a:stretch/>
        </p:blipFill>
        <p:spPr>
          <a:xfrm>
            <a:off x="4584958" y="1499744"/>
            <a:ext cx="2143125" cy="2143125"/>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4" name="Shape 334"/>
        <p:cNvGrpSpPr/>
        <p:nvPr/>
      </p:nvGrpSpPr>
      <p:grpSpPr>
        <a:xfrm>
          <a:off x="0" y="0"/>
          <a:ext cx="0" cy="0"/>
          <a:chOff x="0" y="0"/>
          <a:chExt cx="0" cy="0"/>
        </a:xfrm>
      </p:grpSpPr>
      <p:sp>
        <p:nvSpPr>
          <p:cNvPr id="335" name="Google Shape;335;g11c8abf852c_0_8"/>
          <p:cNvSpPr txBox="1"/>
          <p:nvPr>
            <p:ph type="title"/>
          </p:nvPr>
        </p:nvSpPr>
        <p:spPr>
          <a:xfrm>
            <a:off x="839788"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Ejemplo de la vida real</a:t>
            </a:r>
            <a:endParaRPr/>
          </a:p>
        </p:txBody>
      </p:sp>
      <p:sp>
        <p:nvSpPr>
          <p:cNvPr id="336" name="Google Shape;336;g11c8abf852c_0_8"/>
          <p:cNvSpPr txBox="1"/>
          <p:nvPr>
            <p:ph idx="2" type="body"/>
          </p:nvPr>
        </p:nvSpPr>
        <p:spPr>
          <a:xfrm>
            <a:off x="839800" y="1690825"/>
            <a:ext cx="4879800" cy="2811600"/>
          </a:xfrm>
          <a:prstGeom prst="rect">
            <a:avLst/>
          </a:prstGeom>
          <a:noFill/>
          <a:ln>
            <a:noFill/>
          </a:ln>
        </p:spPr>
        <p:txBody>
          <a:bodyPr anchorCtr="0" anchor="t" bIns="45700" lIns="91425" spcFirstLastPara="1" rIns="91425" wrap="square" tIns="45700">
            <a:normAutofit fontScale="85000" lnSpcReduction="10000"/>
          </a:bodyPr>
          <a:lstStyle/>
          <a:p>
            <a:pPr indent="0" lvl="0" marL="0" rtl="0" algn="l">
              <a:lnSpc>
                <a:spcPct val="90000"/>
              </a:lnSpc>
              <a:spcBef>
                <a:spcPts val="0"/>
              </a:spcBef>
              <a:spcAft>
                <a:spcPts val="0"/>
              </a:spcAft>
              <a:buClr>
                <a:schemeClr val="dk1"/>
              </a:buClr>
              <a:buSzPct val="100000"/>
              <a:buNone/>
            </a:pPr>
            <a:r>
              <a:rPr b="1" lang="en-US"/>
              <a:t>¿Has oído hablar ya de la viruela del mono?</a:t>
            </a:r>
            <a:endParaRPr b="1"/>
          </a:p>
          <a:p>
            <a:pPr indent="0" lvl="0" marL="0" rtl="0" algn="l">
              <a:lnSpc>
                <a:spcPct val="90000"/>
              </a:lnSpc>
              <a:spcBef>
                <a:spcPts val="0"/>
              </a:spcBef>
              <a:spcAft>
                <a:spcPts val="0"/>
              </a:spcAft>
              <a:buClr>
                <a:schemeClr val="dk1"/>
              </a:buClr>
              <a:buSzPct val="100000"/>
              <a:buNone/>
            </a:pPr>
            <a:r>
              <a:t/>
            </a:r>
            <a:endParaRPr/>
          </a:p>
          <a:p>
            <a:pPr indent="0" lvl="0" marL="0" rtl="0" algn="l">
              <a:lnSpc>
                <a:spcPct val="90000"/>
              </a:lnSpc>
              <a:spcBef>
                <a:spcPts val="0"/>
              </a:spcBef>
              <a:spcAft>
                <a:spcPts val="0"/>
              </a:spcAft>
              <a:buClr>
                <a:schemeClr val="dk1"/>
              </a:buClr>
              <a:buSzPct val="100000"/>
              <a:buNone/>
            </a:pPr>
            <a:r>
              <a:rPr i="1" lang="en-US"/>
              <a:t>Los asesores sanitarios "no me han dicho todavía el nivel de exposición, pero es algo que debería preocupar a todo el mundo", dijo Biden. "Es una preocupación en el sentido de que si se extendiera, tendría consecuencias".</a:t>
            </a:r>
            <a:endParaRPr i="1"/>
          </a:p>
        </p:txBody>
      </p:sp>
      <p:sp>
        <p:nvSpPr>
          <p:cNvPr id="337" name="Google Shape;337;g11c8abf852c_0_8"/>
          <p:cNvSpPr txBox="1"/>
          <p:nvPr>
            <p:ph idx="2" type="body"/>
          </p:nvPr>
        </p:nvSpPr>
        <p:spPr>
          <a:xfrm>
            <a:off x="839800" y="4633325"/>
            <a:ext cx="10515600" cy="2002800"/>
          </a:xfrm>
          <a:prstGeom prst="rect">
            <a:avLst/>
          </a:prstGeom>
          <a:noFill/>
          <a:ln>
            <a:noFill/>
          </a:ln>
        </p:spPr>
        <p:txBody>
          <a:bodyPr anchorCtr="0" anchor="t" bIns="45700" lIns="91425" spcFirstLastPara="1" rIns="91425" wrap="square" tIns="45700">
            <a:normAutofit fontScale="92500" lnSpcReduction="20000"/>
          </a:bodyPr>
          <a:lstStyle/>
          <a:p>
            <a:pPr indent="0" lvl="0" marL="0" rtl="0" algn="l">
              <a:lnSpc>
                <a:spcPct val="110000"/>
              </a:lnSpc>
              <a:spcBef>
                <a:spcPts val="0"/>
              </a:spcBef>
              <a:spcAft>
                <a:spcPts val="0"/>
              </a:spcAft>
              <a:buClr>
                <a:schemeClr val="dk1"/>
              </a:buClr>
              <a:buSzPct val="47826"/>
              <a:buFont typeface="Arial"/>
              <a:buNone/>
            </a:pPr>
            <a:r>
              <a:rPr b="1" lang="en-US" sz="2300" u="sng">
                <a:solidFill>
                  <a:schemeClr val="hlink"/>
                </a:solidFill>
                <a:latin typeface="Times New Roman"/>
                <a:ea typeface="Times New Roman"/>
                <a:cs typeface="Times New Roman"/>
                <a:sym typeface="Times New Roman"/>
                <a:hlinkClick r:id="rId3"/>
              </a:rPr>
              <a:t>Biden: Estados Unidos explora vacunas contra la viruela del mono; "todo el mundo" debería estar preocupado (Washington Post)  </a:t>
            </a:r>
            <a:endParaRPr b="1" sz="2300">
              <a:solidFill>
                <a:srgbClr val="111111"/>
              </a:solidFill>
              <a:latin typeface="Times New Roman"/>
              <a:ea typeface="Times New Roman"/>
              <a:cs typeface="Times New Roman"/>
              <a:sym typeface="Times New Roman"/>
            </a:endParaRPr>
          </a:p>
          <a:p>
            <a:pPr indent="0" lvl="0" marL="0" rtl="0" algn="l">
              <a:lnSpc>
                <a:spcPct val="120000"/>
              </a:lnSpc>
              <a:spcBef>
                <a:spcPts val="1200"/>
              </a:spcBef>
              <a:spcAft>
                <a:spcPts val="0"/>
              </a:spcAft>
              <a:buClr>
                <a:schemeClr val="dk1"/>
              </a:buClr>
              <a:buSzPct val="47826"/>
              <a:buFont typeface="Arial"/>
              <a:buNone/>
            </a:pPr>
            <a:r>
              <a:rPr lang="en-US" sz="2300" u="sng">
                <a:solidFill>
                  <a:schemeClr val="hlink"/>
                </a:solidFill>
                <a:highlight>
                  <a:srgbClr val="FFFFFF"/>
                </a:highlight>
                <a:hlinkClick r:id="rId4"/>
              </a:rPr>
              <a:t>Raro brote de viruela del mono en el Reino Unido, Europa y Estados Unidos: ¿Qué es y debemos preocuparnos? (NPR)</a:t>
            </a:r>
            <a:endParaRPr sz="2300">
              <a:solidFill>
                <a:srgbClr val="333333"/>
              </a:solidFill>
              <a:highlight>
                <a:srgbClr val="FFFFFF"/>
              </a:highlight>
            </a:endParaRPr>
          </a:p>
          <a:p>
            <a:pPr indent="0" lvl="0" marL="0" rtl="0" algn="l">
              <a:lnSpc>
                <a:spcPct val="90000"/>
              </a:lnSpc>
              <a:spcBef>
                <a:spcPts val="1100"/>
              </a:spcBef>
              <a:spcAft>
                <a:spcPts val="0"/>
              </a:spcAft>
              <a:buClr>
                <a:schemeClr val="dk1"/>
              </a:buClr>
              <a:buSzPct val="100000"/>
              <a:buNone/>
            </a:pPr>
            <a:r>
              <a:t/>
            </a:r>
            <a:endParaRPr/>
          </a:p>
        </p:txBody>
      </p:sp>
      <p:pic>
        <p:nvPicPr>
          <p:cNvPr id="338" name="Google Shape;338;g11c8abf852c_0_8"/>
          <p:cNvPicPr preferRelativeResize="0"/>
          <p:nvPr/>
        </p:nvPicPr>
        <p:blipFill rotWithShape="1">
          <a:blip r:embed="rId5">
            <a:alphaModFix/>
          </a:blip>
          <a:srcRect b="0" l="0" r="0" t="0"/>
          <a:stretch/>
        </p:blipFill>
        <p:spPr>
          <a:xfrm>
            <a:off x="5982500" y="430825"/>
            <a:ext cx="5717250" cy="3801975"/>
          </a:xfrm>
          <a:prstGeom prst="rect">
            <a:avLst/>
          </a:prstGeom>
          <a:noFill/>
          <a:ln>
            <a:noFill/>
          </a:ln>
        </p:spPr>
      </p:pic>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2" name="Shape 342"/>
        <p:cNvGrpSpPr/>
        <p:nvPr/>
      </p:nvGrpSpPr>
      <p:grpSpPr>
        <a:xfrm>
          <a:off x="0" y="0"/>
          <a:ext cx="0" cy="0"/>
          <a:chOff x="0" y="0"/>
          <a:chExt cx="0" cy="0"/>
        </a:xfrm>
      </p:grpSpPr>
      <p:sp>
        <p:nvSpPr>
          <p:cNvPr id="343" name="Google Shape;343;g11c8abf852c_0_21"/>
          <p:cNvSpPr txBox="1"/>
          <p:nvPr>
            <p:ph type="title"/>
          </p:nvPr>
        </p:nvSpPr>
        <p:spPr>
          <a:xfrm>
            <a:off x="839791" y="365125"/>
            <a:ext cx="26538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Preparación de PSA</a:t>
            </a:r>
            <a:endParaRPr/>
          </a:p>
        </p:txBody>
      </p:sp>
      <p:sp>
        <p:nvSpPr>
          <p:cNvPr id="344" name="Google Shape;344;g11c8abf852c_0_21"/>
          <p:cNvSpPr txBox="1"/>
          <p:nvPr>
            <p:ph idx="2" type="body"/>
          </p:nvPr>
        </p:nvSpPr>
        <p:spPr>
          <a:xfrm>
            <a:off x="839800" y="1690825"/>
            <a:ext cx="4879800" cy="5958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b="1" lang="en-US" u="sng">
                <a:solidFill>
                  <a:schemeClr val="hlink"/>
                </a:solidFill>
                <a:hlinkClick r:id="rId3"/>
              </a:rPr>
              <a:t>PSA: ASPCA </a:t>
            </a:r>
            <a:endParaRPr i="1"/>
          </a:p>
        </p:txBody>
      </p:sp>
      <p:sp>
        <p:nvSpPr>
          <p:cNvPr id="345" name="Google Shape;345;g11c8abf852c_0_21"/>
          <p:cNvSpPr txBox="1"/>
          <p:nvPr>
            <p:ph idx="2" type="body"/>
          </p:nvPr>
        </p:nvSpPr>
        <p:spPr>
          <a:xfrm>
            <a:off x="839800" y="2488000"/>
            <a:ext cx="4879800" cy="59580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b="1" lang="en-US" u="sng">
                <a:solidFill>
                  <a:schemeClr val="hlink"/>
                </a:solidFill>
                <a:hlinkClick r:id="rId4"/>
              </a:rPr>
              <a:t>Gimme Six Feet (Physical Distancing Remix</a:t>
            </a:r>
            <a:r>
              <a:rPr b="1" lang="en-US"/>
              <a:t>) </a:t>
            </a:r>
            <a:endParaRPr i="1"/>
          </a:p>
        </p:txBody>
      </p:sp>
      <p:sp>
        <p:nvSpPr>
          <p:cNvPr id="346" name="Google Shape;346;g11c8abf852c_0_21"/>
          <p:cNvSpPr txBox="1"/>
          <p:nvPr>
            <p:ph idx="2" type="body"/>
          </p:nvPr>
        </p:nvSpPr>
        <p:spPr>
          <a:xfrm>
            <a:off x="839800" y="3285175"/>
            <a:ext cx="4879800" cy="595800"/>
          </a:xfrm>
          <a:prstGeom prst="rect">
            <a:avLst/>
          </a:prstGeom>
          <a:noFill/>
          <a:ln>
            <a:noFill/>
          </a:ln>
        </p:spPr>
        <p:txBody>
          <a:bodyPr anchorCtr="0" anchor="t" bIns="45700" lIns="91425" spcFirstLastPara="1" rIns="91425" wrap="square" tIns="45700">
            <a:normAutofit fontScale="77500" lnSpcReduction="20000"/>
          </a:bodyPr>
          <a:lstStyle/>
          <a:p>
            <a:pPr indent="0" lvl="0" marL="0" rtl="0" algn="l">
              <a:lnSpc>
                <a:spcPct val="90000"/>
              </a:lnSpc>
              <a:spcBef>
                <a:spcPts val="0"/>
              </a:spcBef>
              <a:spcAft>
                <a:spcPts val="0"/>
              </a:spcAft>
              <a:buClr>
                <a:schemeClr val="dk1"/>
              </a:buClr>
              <a:buSzPct val="100000"/>
              <a:buNone/>
            </a:pPr>
            <a:r>
              <a:rPr b="1" lang="en-US" u="sng">
                <a:solidFill>
                  <a:schemeClr val="hlink"/>
                </a:solidFill>
                <a:hlinkClick r:id="rId5"/>
              </a:rPr>
              <a:t>PSA de la vacuna COVID-19 - Norte de </a:t>
            </a:r>
            <a:r>
              <a:rPr b="1" lang="en-US"/>
              <a:t>Florida </a:t>
            </a:r>
            <a:endParaRPr i="1"/>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0" name="Shape 350"/>
        <p:cNvGrpSpPr/>
        <p:nvPr/>
      </p:nvGrpSpPr>
      <p:grpSpPr>
        <a:xfrm>
          <a:off x="0" y="0"/>
          <a:ext cx="0" cy="0"/>
          <a:chOff x="0" y="0"/>
          <a:chExt cx="0" cy="0"/>
        </a:xfrm>
      </p:grpSpPr>
      <p:sp>
        <p:nvSpPr>
          <p:cNvPr id="351" name="Google Shape;351;g11c8abf852c_0_34"/>
          <p:cNvSpPr txBox="1"/>
          <p:nvPr>
            <p:ph type="title"/>
          </p:nvPr>
        </p:nvSpPr>
        <p:spPr>
          <a:xfrm>
            <a:off x="839825" y="365125"/>
            <a:ext cx="10144800" cy="1325700"/>
          </a:xfrm>
          <a:prstGeom prst="rect">
            <a:avLst/>
          </a:prstGeom>
          <a:noFill/>
          <a:ln>
            <a:noFill/>
          </a:ln>
        </p:spPr>
        <p:txBody>
          <a:bodyPr anchorCtr="0" anchor="ctr" bIns="45700" lIns="91425" spcFirstLastPara="1" rIns="91425" wrap="square" tIns="45700">
            <a:normAutofit fontScale="90000"/>
          </a:bodyPr>
          <a:lstStyle/>
          <a:p>
            <a:pPr indent="0" lvl="0" marL="0" rtl="0" algn="l">
              <a:lnSpc>
                <a:spcPct val="90000"/>
              </a:lnSpc>
              <a:spcBef>
                <a:spcPts val="0"/>
              </a:spcBef>
              <a:spcAft>
                <a:spcPts val="0"/>
              </a:spcAft>
              <a:buClr>
                <a:srgbClr val="005A9E"/>
              </a:buClr>
              <a:buSzPct val="100000"/>
              <a:buFont typeface="Arial"/>
              <a:buNone/>
            </a:pPr>
            <a:r>
              <a:rPr lang="en-US"/>
              <a:t>Si hay tiempo... para divertirse... Aquí hay una famosa canción de Disney Sitcom Flu que muchos millennials conocen</a:t>
            </a:r>
            <a:endParaRPr/>
          </a:p>
        </p:txBody>
      </p:sp>
      <p:pic>
        <p:nvPicPr>
          <p:cNvPr descr="At the school library, Ren tries to find material for her presentation in the computer lab, while Louis seeks excuses to get out of gym from the same computer lab. The computers crash, and both start singing about the ordeals of 6th period, the rest of the cast follows, including Steve &amp; Eileen when they find out Ren isn't home.&#10;&#10;#EvenStevens #SixthPeriod #InfluenzaTheMusical #ChristyCarlsonRomano #ShiaLaBeouf #DonnaPescow" id="352" name="Google Shape;352;g11c8abf852c_0_34" title="Even Stevens/Cast - Sixth Period (from Influenza: The Musical)">
            <a:hlinkClick r:id="rId3"/>
          </p:cNvPr>
          <p:cNvPicPr preferRelativeResize="0"/>
          <p:nvPr/>
        </p:nvPicPr>
        <p:blipFill rotWithShape="1">
          <a:blip r:embed="rId4">
            <a:alphaModFix/>
          </a:blip>
          <a:srcRect b="0" l="0" r="0" t="0"/>
          <a:stretch/>
        </p:blipFill>
        <p:spPr>
          <a:xfrm>
            <a:off x="2253300" y="1557875"/>
            <a:ext cx="6826900" cy="5120150"/>
          </a:xfrm>
          <a:prstGeom prst="rect">
            <a:avLst/>
          </a:prstGeom>
          <a:noFill/>
          <a:ln>
            <a:noFill/>
          </a:ln>
        </p:spPr>
      </p:pic>
    </p:spTree>
  </p:cSld>
  <p:clrMapOvr>
    <a:masterClrMapping/>
  </p:clrMapOvr>
  <p:timing>
    <p:tnLst>
      <p:par>
        <p:cTn dur="indefinite" nodeType="tmRoot" restart="never">
          <p:childTnLst>
            <p:seq concurrent="1" nextAc="seek">
              <p:cTn dur="indefinite" id="2" nodeType="mainSeq">
                <p:childTnLst>
                  <p:par>
                    <p:cTn fill="hold">
                      <p:stCondLst>
                        <p:cond delay="indefinite"/>
                      </p:stCondLst>
                      <p:childTnLst>
                        <p:par>
                          <p:cTn fill="hold">
                            <p:stCondLst>
                              <p:cond delay="0"/>
                            </p:stCondLst>
                            <p:childTnLst>
                              <p:par>
                                <p:cTn fill="hold" nodeType="clickEffect" presetClass="entr" presetID="10" presetSubtype="0">
                                  <p:stCondLst>
                                    <p:cond delay="0"/>
                                  </p:stCondLst>
                                  <p:childTnLst>
                                    <p:set>
                                      <p:cBhvr>
                                        <p:cTn dur="1" fill="hold">
                                          <p:stCondLst>
                                            <p:cond delay="0"/>
                                          </p:stCondLst>
                                        </p:cTn>
                                        <p:tgtEl>
                                          <p:spTgt spid="352"/>
                                        </p:tgtEl>
                                        <p:attrNameLst>
                                          <p:attrName>style.visibility</p:attrName>
                                        </p:attrNameLst>
                                      </p:cBhvr>
                                      <p:to>
                                        <p:strVal val="visible"/>
                                      </p:to>
                                    </p:set>
                                    <p:animEffect filter="fade" transition="in">
                                      <p:cBhvr>
                                        <p:cTn dur="1000"/>
                                        <p:tgtEl>
                                          <p:spTgt spid="352"/>
                                        </p:tgtEl>
                                      </p:cBhvr>
                                    </p:animEffect>
                                  </p:childTnLst>
                                </p:cTn>
                              </p:par>
                            </p:childTnLst>
                          </p:cTn>
                        </p:par>
                      </p:childTnLst>
                    </p:cTn>
                  </p:par>
                </p:childTnLst>
              </p:cTn>
              <p:prevCondLst>
                <p:cond evt="onPrev">
                  <p:tgtEl>
                    <p:sldTgt/>
                  </p:tgtEl>
                </p:cond>
              </p:prevCondLst>
              <p:nextCondLst>
                <p:cond evt="onNext">
                  <p:tgtEl>
                    <p:sldTgt/>
                  </p:tgtEl>
                </p:cond>
              </p:nextCondLst>
            </p:seq>
          </p:childTnLst>
        </p:cTn>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8" name="Shape 208"/>
        <p:cNvGrpSpPr/>
        <p:nvPr/>
      </p:nvGrpSpPr>
      <p:grpSpPr>
        <a:xfrm>
          <a:off x="0" y="0"/>
          <a:ext cx="0" cy="0"/>
          <a:chOff x="0" y="0"/>
          <a:chExt cx="0" cy="0"/>
        </a:xfrm>
      </p:grpSpPr>
      <p:sp>
        <p:nvSpPr>
          <p:cNvPr id="209" name="Google Shape;209;p3"/>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Inmunidad</a:t>
            </a:r>
            <a:endParaRPr/>
          </a:p>
        </p:txBody>
      </p:sp>
      <p:sp>
        <p:nvSpPr>
          <p:cNvPr id="210" name="Google Shape;210;p3"/>
          <p:cNvSpPr txBox="1"/>
          <p:nvPr>
            <p:ph idx="2" type="body"/>
          </p:nvPr>
        </p:nvSpPr>
        <p:spPr>
          <a:xfrm>
            <a:off x="839788" y="1654473"/>
            <a:ext cx="10515600" cy="368458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¿Preferirías...</a:t>
            </a:r>
            <a:endParaRPr/>
          </a:p>
          <a:p>
            <a:pPr indent="-228600" lvl="1" marL="685800" rtl="0" algn="l">
              <a:lnSpc>
                <a:spcPct val="90000"/>
              </a:lnSpc>
              <a:spcBef>
                <a:spcPts val="500"/>
              </a:spcBef>
              <a:spcAft>
                <a:spcPts val="0"/>
              </a:spcAft>
              <a:buClr>
                <a:schemeClr val="dk1"/>
              </a:buClr>
              <a:buSzPts val="2400"/>
              <a:buChar char="•"/>
            </a:pPr>
            <a:r>
              <a:rPr lang="en-US"/>
              <a:t>Para responder a las preguntas, utilizará el botón "Reacciones" situado en la parte inferior de la pantalla del Zoom</a:t>
            </a:r>
            <a:endParaRPr/>
          </a:p>
          <a:p>
            <a:pPr indent="-101600" lvl="2" marL="1143000" rtl="0" algn="l">
              <a:lnSpc>
                <a:spcPct val="90000"/>
              </a:lnSpc>
              <a:spcBef>
                <a:spcPts val="500"/>
              </a:spcBef>
              <a:spcAft>
                <a:spcPts val="0"/>
              </a:spcAft>
              <a:buClr>
                <a:schemeClr val="dk1"/>
              </a:buClr>
              <a:buSzPts val="2000"/>
              <a:buNone/>
            </a:pPr>
            <a:r>
              <a:t/>
            </a:r>
            <a:endParaRPr/>
          </a:p>
          <a:p>
            <a:pPr indent="0" lvl="2" marL="914400" rtl="0" algn="l">
              <a:lnSpc>
                <a:spcPct val="90000"/>
              </a:lnSpc>
              <a:spcBef>
                <a:spcPts val="500"/>
              </a:spcBef>
              <a:spcAft>
                <a:spcPts val="0"/>
              </a:spcAft>
              <a:buClr>
                <a:schemeClr val="dk1"/>
              </a:buClr>
              <a:buSzPts val="2000"/>
              <a:buNone/>
            </a:pPr>
            <a:r>
              <a:rPr lang="en-US"/>
              <a:t>  Aplausos o pulgares arriba</a:t>
            </a:r>
            <a:endParaRPr/>
          </a:p>
          <a:p>
            <a:pPr indent="-101600" lvl="2" marL="1143000" rtl="0" algn="l">
              <a:lnSpc>
                <a:spcPct val="90000"/>
              </a:lnSpc>
              <a:spcBef>
                <a:spcPts val="500"/>
              </a:spcBef>
              <a:spcAft>
                <a:spcPts val="0"/>
              </a:spcAft>
              <a:buClr>
                <a:schemeClr val="dk1"/>
              </a:buClr>
              <a:buSzPts val="2000"/>
              <a:buNone/>
            </a:pPr>
            <a:r>
              <a:t/>
            </a:r>
            <a:endParaRPr/>
          </a:p>
          <a:p>
            <a:pPr indent="-101600" lvl="2" marL="1143000" rtl="0" algn="l">
              <a:lnSpc>
                <a:spcPct val="90000"/>
              </a:lnSpc>
              <a:spcBef>
                <a:spcPts val="500"/>
              </a:spcBef>
              <a:spcAft>
                <a:spcPts val="0"/>
              </a:spcAft>
              <a:buClr>
                <a:schemeClr val="dk1"/>
              </a:buClr>
              <a:buSzPts val="2000"/>
              <a:buNone/>
            </a:pPr>
            <a:r>
              <a:t/>
            </a:r>
            <a:endParaRPr/>
          </a:p>
        </p:txBody>
      </p:sp>
      <p:pic>
        <p:nvPicPr>
          <p:cNvPr id="211" name="Google Shape;211;p3"/>
          <p:cNvPicPr preferRelativeResize="0"/>
          <p:nvPr/>
        </p:nvPicPr>
        <p:blipFill rotWithShape="1">
          <a:blip r:embed="rId3">
            <a:alphaModFix/>
          </a:blip>
          <a:srcRect b="0" l="0" r="0" t="0"/>
          <a:stretch/>
        </p:blipFill>
        <p:spPr>
          <a:xfrm>
            <a:off x="1434956" y="3469539"/>
            <a:ext cx="4076700" cy="1123950"/>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4"/>
          <p:cNvSpPr txBox="1"/>
          <p:nvPr>
            <p:ph type="title"/>
          </p:nvPr>
        </p:nvSpPr>
        <p:spPr>
          <a:xfrm>
            <a:off x="839788" y="365125"/>
            <a:ext cx="10515600" cy="1325700"/>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Inmunidad</a:t>
            </a:r>
            <a:endParaRPr/>
          </a:p>
        </p:txBody>
      </p:sp>
      <p:sp>
        <p:nvSpPr>
          <p:cNvPr id="217" name="Google Shape;217;p4"/>
          <p:cNvSpPr txBox="1"/>
          <p:nvPr>
            <p:ph idx="2" type="body"/>
          </p:nvPr>
        </p:nvSpPr>
        <p:spPr>
          <a:xfrm>
            <a:off x="839788" y="1654473"/>
            <a:ext cx="10515600" cy="368458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¿Prefieres</a:t>
            </a:r>
            <a:endParaRPr/>
          </a:p>
          <a:p>
            <a:pPr indent="0" lvl="1" marL="457200" rtl="0" algn="l">
              <a:lnSpc>
                <a:spcPct val="90000"/>
              </a:lnSpc>
              <a:spcBef>
                <a:spcPts val="500"/>
              </a:spcBef>
              <a:spcAft>
                <a:spcPts val="0"/>
              </a:spcAft>
              <a:buClr>
                <a:schemeClr val="dk1"/>
              </a:buClr>
              <a:buSzPts val="2400"/>
              <a:buNone/>
            </a:pPr>
            <a:r>
              <a:rPr lang="en-US"/>
              <a:t>...sólo poder usar un tenedor o sólo poder usar una cuchara?</a:t>
            </a:r>
            <a:endParaRPr/>
          </a:p>
          <a:p>
            <a:pPr indent="0" lvl="2" marL="914400" rtl="0" algn="l">
              <a:lnSpc>
                <a:spcPct val="90000"/>
              </a:lnSpc>
              <a:spcBef>
                <a:spcPts val="500"/>
              </a:spcBef>
              <a:spcAft>
                <a:spcPts val="0"/>
              </a:spcAft>
              <a:buClr>
                <a:schemeClr val="dk1"/>
              </a:buClr>
              <a:buSzPts val="2000"/>
              <a:buNone/>
            </a:pPr>
            <a:r>
              <a:t/>
            </a:r>
            <a:endParaRPr/>
          </a:p>
          <a:p>
            <a:pPr indent="0" lvl="2" marL="914400" rtl="0" algn="l">
              <a:lnSpc>
                <a:spcPct val="90000"/>
              </a:lnSpc>
              <a:spcBef>
                <a:spcPts val="500"/>
              </a:spcBef>
              <a:spcAft>
                <a:spcPts val="0"/>
              </a:spcAft>
              <a:buClr>
                <a:schemeClr val="dk1"/>
              </a:buClr>
              <a:buSzPts val="2000"/>
              <a:buNone/>
            </a:pPr>
            <a:r>
              <a:rPr lang="en-US"/>
              <a:t>Tenedor o cuchara</a:t>
            </a:r>
            <a:endParaRPr/>
          </a:p>
          <a:p>
            <a:pPr indent="-101600" lvl="2" marL="1143000" rtl="0" algn="l">
              <a:lnSpc>
                <a:spcPct val="90000"/>
              </a:lnSpc>
              <a:spcBef>
                <a:spcPts val="500"/>
              </a:spcBef>
              <a:spcAft>
                <a:spcPts val="0"/>
              </a:spcAft>
              <a:buClr>
                <a:schemeClr val="dk1"/>
              </a:buClr>
              <a:buSzPts val="2000"/>
              <a:buNone/>
            </a:pPr>
            <a:r>
              <a:t/>
            </a:r>
            <a:endParaRPr/>
          </a:p>
          <a:p>
            <a:pPr indent="-101600" lvl="2" marL="1143000" rtl="0" algn="l">
              <a:lnSpc>
                <a:spcPct val="90000"/>
              </a:lnSpc>
              <a:spcBef>
                <a:spcPts val="500"/>
              </a:spcBef>
              <a:spcAft>
                <a:spcPts val="0"/>
              </a:spcAft>
              <a:buClr>
                <a:schemeClr val="dk1"/>
              </a:buClr>
              <a:buSzPts val="2000"/>
              <a:buNone/>
            </a:pPr>
            <a:r>
              <a:t/>
            </a:r>
            <a:endParaRPr/>
          </a:p>
        </p:txBody>
      </p:sp>
      <p:pic>
        <p:nvPicPr>
          <p:cNvPr id="218" name="Google Shape;218;p4"/>
          <p:cNvPicPr preferRelativeResize="0"/>
          <p:nvPr/>
        </p:nvPicPr>
        <p:blipFill rotWithShape="1">
          <a:blip r:embed="rId3">
            <a:alphaModFix/>
          </a:blip>
          <a:srcRect b="0" l="0" r="0" t="0"/>
          <a:stretch/>
        </p:blipFill>
        <p:spPr>
          <a:xfrm>
            <a:off x="1434956" y="3469539"/>
            <a:ext cx="4076700" cy="1123950"/>
          </a:xfrm>
          <a:prstGeom prst="rect">
            <a:avLst/>
          </a:prstGeom>
          <a:noFill/>
          <a:ln>
            <a:noFill/>
          </a:ln>
        </p:spPr>
      </p:pic>
      <p:sp>
        <p:nvSpPr>
          <p:cNvPr id="219" name="Google Shape;219;p4"/>
          <p:cNvSpPr txBox="1"/>
          <p:nvPr>
            <p:ph type="title"/>
          </p:nvPr>
        </p:nvSpPr>
        <p:spPr>
          <a:xfrm rot="-1168515">
            <a:off x="6505324" y="3256945"/>
            <a:ext cx="4765452" cy="132562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No se permite el uso de espátulas.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5"/>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Inmunidad</a:t>
            </a:r>
            <a:endParaRPr/>
          </a:p>
        </p:txBody>
      </p:sp>
      <p:sp>
        <p:nvSpPr>
          <p:cNvPr id="225" name="Google Shape;225;p5"/>
          <p:cNvSpPr txBox="1"/>
          <p:nvPr>
            <p:ph idx="2" type="body"/>
          </p:nvPr>
        </p:nvSpPr>
        <p:spPr>
          <a:xfrm>
            <a:off x="839788" y="1654473"/>
            <a:ext cx="10515600" cy="368458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¿Preferirías</a:t>
            </a:r>
            <a:endParaRPr/>
          </a:p>
          <a:p>
            <a:pPr indent="0" lvl="1" marL="457200" rtl="0" algn="l">
              <a:lnSpc>
                <a:spcPct val="90000"/>
              </a:lnSpc>
              <a:spcBef>
                <a:spcPts val="500"/>
              </a:spcBef>
              <a:spcAft>
                <a:spcPts val="0"/>
              </a:spcAft>
              <a:buClr>
                <a:schemeClr val="dk1"/>
              </a:buClr>
              <a:buSzPts val="2400"/>
              <a:buNone/>
            </a:pPr>
            <a:r>
              <a:rPr lang="en-US"/>
              <a:t>...su único medio de transporte sea un burro o una jirafa?</a:t>
            </a:r>
            <a:endParaRPr/>
          </a:p>
          <a:p>
            <a:pPr indent="0" lvl="2" marL="914400" rtl="0" algn="l">
              <a:lnSpc>
                <a:spcPct val="90000"/>
              </a:lnSpc>
              <a:spcBef>
                <a:spcPts val="500"/>
              </a:spcBef>
              <a:spcAft>
                <a:spcPts val="0"/>
              </a:spcAft>
              <a:buClr>
                <a:schemeClr val="dk1"/>
              </a:buClr>
              <a:buSzPts val="2000"/>
              <a:buNone/>
            </a:pPr>
            <a:r>
              <a:t/>
            </a:r>
            <a:endParaRPr/>
          </a:p>
          <a:p>
            <a:pPr indent="0" lvl="2" marL="914400" rtl="0" algn="l">
              <a:lnSpc>
                <a:spcPct val="90000"/>
              </a:lnSpc>
              <a:spcBef>
                <a:spcPts val="500"/>
              </a:spcBef>
              <a:spcAft>
                <a:spcPts val="0"/>
              </a:spcAft>
              <a:buClr>
                <a:schemeClr val="dk1"/>
              </a:buClr>
              <a:buSzPts val="2000"/>
              <a:buNone/>
            </a:pPr>
            <a:r>
              <a:rPr lang="en-US"/>
              <a:t>Burro o jirafa</a:t>
            </a:r>
            <a:endParaRPr/>
          </a:p>
          <a:p>
            <a:pPr indent="-101600" lvl="2" marL="1143000" rtl="0" algn="l">
              <a:lnSpc>
                <a:spcPct val="90000"/>
              </a:lnSpc>
              <a:spcBef>
                <a:spcPts val="500"/>
              </a:spcBef>
              <a:spcAft>
                <a:spcPts val="0"/>
              </a:spcAft>
              <a:buClr>
                <a:schemeClr val="dk1"/>
              </a:buClr>
              <a:buSzPts val="2000"/>
              <a:buNone/>
            </a:pPr>
            <a:r>
              <a:t/>
            </a:r>
            <a:endParaRPr/>
          </a:p>
          <a:p>
            <a:pPr indent="-101600" lvl="2" marL="1143000" rtl="0" algn="l">
              <a:lnSpc>
                <a:spcPct val="90000"/>
              </a:lnSpc>
              <a:spcBef>
                <a:spcPts val="500"/>
              </a:spcBef>
              <a:spcAft>
                <a:spcPts val="0"/>
              </a:spcAft>
              <a:buClr>
                <a:schemeClr val="dk1"/>
              </a:buClr>
              <a:buSzPts val="2000"/>
              <a:buNone/>
            </a:pPr>
            <a:r>
              <a:t/>
            </a:r>
            <a:endParaRPr/>
          </a:p>
        </p:txBody>
      </p:sp>
      <p:pic>
        <p:nvPicPr>
          <p:cNvPr id="226" name="Google Shape;226;p5"/>
          <p:cNvPicPr preferRelativeResize="0"/>
          <p:nvPr/>
        </p:nvPicPr>
        <p:blipFill rotWithShape="1">
          <a:blip r:embed="rId3">
            <a:alphaModFix/>
          </a:blip>
          <a:srcRect b="0" l="0" r="0" t="0"/>
          <a:stretch/>
        </p:blipFill>
        <p:spPr>
          <a:xfrm>
            <a:off x="1434956" y="3469539"/>
            <a:ext cx="4076700" cy="1123950"/>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0" name="Shape 230"/>
        <p:cNvGrpSpPr/>
        <p:nvPr/>
      </p:nvGrpSpPr>
      <p:grpSpPr>
        <a:xfrm>
          <a:off x="0" y="0"/>
          <a:ext cx="0" cy="0"/>
          <a:chOff x="0" y="0"/>
          <a:chExt cx="0" cy="0"/>
        </a:xfrm>
      </p:grpSpPr>
      <p:sp>
        <p:nvSpPr>
          <p:cNvPr id="231" name="Google Shape;231;p6"/>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Inmunidad</a:t>
            </a:r>
            <a:endParaRPr/>
          </a:p>
        </p:txBody>
      </p:sp>
      <p:sp>
        <p:nvSpPr>
          <p:cNvPr id="232" name="Google Shape;232;p6"/>
          <p:cNvSpPr txBox="1"/>
          <p:nvPr>
            <p:ph idx="2" type="body"/>
          </p:nvPr>
        </p:nvSpPr>
        <p:spPr>
          <a:xfrm>
            <a:off x="839788" y="1654473"/>
            <a:ext cx="10515600" cy="368458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¿Preferirías</a:t>
            </a:r>
            <a:endParaRPr/>
          </a:p>
          <a:p>
            <a:pPr indent="0" lvl="1" marL="457200" rtl="0" algn="l">
              <a:lnSpc>
                <a:spcPct val="90000"/>
              </a:lnSpc>
              <a:spcBef>
                <a:spcPts val="500"/>
              </a:spcBef>
              <a:spcAft>
                <a:spcPts val="0"/>
              </a:spcAft>
              <a:buClr>
                <a:schemeClr val="dk1"/>
              </a:buClr>
              <a:buSzPts val="2400"/>
              <a:buNone/>
            </a:pPr>
            <a:r>
              <a:rPr lang="en-US"/>
              <a:t>...no poder ducharse el resto de su vida o no poder limpiarse los dientes?</a:t>
            </a:r>
            <a:endParaRPr/>
          </a:p>
          <a:p>
            <a:pPr indent="0" lvl="2" marL="914400" rtl="0" algn="l">
              <a:lnSpc>
                <a:spcPct val="90000"/>
              </a:lnSpc>
              <a:spcBef>
                <a:spcPts val="500"/>
              </a:spcBef>
              <a:spcAft>
                <a:spcPts val="0"/>
              </a:spcAft>
              <a:buClr>
                <a:schemeClr val="dk1"/>
              </a:buClr>
              <a:buSzPts val="2000"/>
              <a:buNone/>
            </a:pPr>
            <a:r>
              <a:t/>
            </a:r>
            <a:endParaRPr/>
          </a:p>
          <a:p>
            <a:pPr indent="0" lvl="2" marL="914400" rtl="0" algn="l">
              <a:lnSpc>
                <a:spcPct val="90000"/>
              </a:lnSpc>
              <a:spcBef>
                <a:spcPts val="500"/>
              </a:spcBef>
              <a:spcAft>
                <a:spcPts val="0"/>
              </a:spcAft>
              <a:buClr>
                <a:schemeClr val="dk1"/>
              </a:buClr>
              <a:buSzPts val="2000"/>
              <a:buNone/>
            </a:pPr>
            <a:r>
              <a:rPr lang="en-US"/>
              <a:t>Ducha o dientes</a:t>
            </a:r>
            <a:endParaRPr/>
          </a:p>
          <a:p>
            <a:pPr indent="-101600" lvl="2" marL="1143000" rtl="0" algn="l">
              <a:lnSpc>
                <a:spcPct val="90000"/>
              </a:lnSpc>
              <a:spcBef>
                <a:spcPts val="500"/>
              </a:spcBef>
              <a:spcAft>
                <a:spcPts val="0"/>
              </a:spcAft>
              <a:buClr>
                <a:schemeClr val="dk1"/>
              </a:buClr>
              <a:buSzPts val="2000"/>
              <a:buNone/>
            </a:pPr>
            <a:r>
              <a:t/>
            </a:r>
            <a:endParaRPr/>
          </a:p>
          <a:p>
            <a:pPr indent="-101600" lvl="2" marL="1143000" rtl="0" algn="l">
              <a:lnSpc>
                <a:spcPct val="90000"/>
              </a:lnSpc>
              <a:spcBef>
                <a:spcPts val="500"/>
              </a:spcBef>
              <a:spcAft>
                <a:spcPts val="0"/>
              </a:spcAft>
              <a:buClr>
                <a:schemeClr val="dk1"/>
              </a:buClr>
              <a:buSzPts val="2000"/>
              <a:buNone/>
            </a:pPr>
            <a:r>
              <a:t/>
            </a:r>
            <a:endParaRPr/>
          </a:p>
        </p:txBody>
      </p:sp>
      <p:pic>
        <p:nvPicPr>
          <p:cNvPr id="233" name="Google Shape;233;p6"/>
          <p:cNvPicPr preferRelativeResize="0"/>
          <p:nvPr/>
        </p:nvPicPr>
        <p:blipFill rotWithShape="1">
          <a:blip r:embed="rId3">
            <a:alphaModFix/>
          </a:blip>
          <a:srcRect b="0" l="0" r="0" t="0"/>
          <a:stretch/>
        </p:blipFill>
        <p:spPr>
          <a:xfrm>
            <a:off x="1434956" y="3469539"/>
            <a:ext cx="4076700" cy="112395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7" name="Shape 237"/>
        <p:cNvGrpSpPr/>
        <p:nvPr/>
      </p:nvGrpSpPr>
      <p:grpSpPr>
        <a:xfrm>
          <a:off x="0" y="0"/>
          <a:ext cx="0" cy="0"/>
          <a:chOff x="0" y="0"/>
          <a:chExt cx="0" cy="0"/>
        </a:xfrm>
      </p:grpSpPr>
      <p:sp>
        <p:nvSpPr>
          <p:cNvPr id="238" name="Google Shape;238;p7"/>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Inmunidad</a:t>
            </a:r>
            <a:endParaRPr/>
          </a:p>
        </p:txBody>
      </p:sp>
      <p:sp>
        <p:nvSpPr>
          <p:cNvPr id="239" name="Google Shape;239;p7"/>
          <p:cNvSpPr txBox="1"/>
          <p:nvPr>
            <p:ph idx="2" type="body"/>
          </p:nvPr>
        </p:nvSpPr>
        <p:spPr>
          <a:xfrm>
            <a:off x="915988" y="1730673"/>
            <a:ext cx="10515600" cy="3684600"/>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¿Preferirías</a:t>
            </a:r>
            <a:endParaRPr/>
          </a:p>
          <a:p>
            <a:pPr indent="0" lvl="1" marL="457200" rtl="0" algn="l">
              <a:lnSpc>
                <a:spcPct val="90000"/>
              </a:lnSpc>
              <a:spcBef>
                <a:spcPts val="500"/>
              </a:spcBef>
              <a:spcAft>
                <a:spcPts val="0"/>
              </a:spcAft>
              <a:buClr>
                <a:schemeClr val="dk1"/>
              </a:buClr>
              <a:buSzPts val="2400"/>
              <a:buNone/>
            </a:pPr>
            <a:r>
              <a:rPr lang="en-US"/>
              <a:t>...no tienen teléfono después de las 8 de la noche o el uso completo del teléfono es supervisado por sus padres?</a:t>
            </a:r>
            <a:endParaRPr/>
          </a:p>
          <a:p>
            <a:pPr indent="0" lvl="1" marL="457200" rtl="0" algn="l">
              <a:lnSpc>
                <a:spcPct val="90000"/>
              </a:lnSpc>
              <a:spcBef>
                <a:spcPts val="500"/>
              </a:spcBef>
              <a:spcAft>
                <a:spcPts val="0"/>
              </a:spcAft>
              <a:buClr>
                <a:schemeClr val="dk1"/>
              </a:buClr>
              <a:buSzPts val="2400"/>
              <a:buNone/>
            </a:pPr>
            <a:r>
              <a:t/>
            </a:r>
            <a:endParaRPr/>
          </a:p>
          <a:p>
            <a:pPr indent="0" lvl="2" marL="914400" rtl="0" algn="l">
              <a:lnSpc>
                <a:spcPct val="90000"/>
              </a:lnSpc>
              <a:spcBef>
                <a:spcPts val="500"/>
              </a:spcBef>
              <a:spcAft>
                <a:spcPts val="0"/>
              </a:spcAft>
              <a:buClr>
                <a:schemeClr val="dk1"/>
              </a:buClr>
              <a:buSzPts val="2000"/>
              <a:buNone/>
            </a:pPr>
            <a:r>
              <a:rPr lang="en-US"/>
              <a:t>No hay teléfono después de las 20:00 horas o vigilancia telefónica a tiempo completo</a:t>
            </a:r>
            <a:endParaRPr/>
          </a:p>
          <a:p>
            <a:pPr indent="-101600" lvl="2" marL="1143000" rtl="0" algn="l">
              <a:lnSpc>
                <a:spcPct val="90000"/>
              </a:lnSpc>
              <a:spcBef>
                <a:spcPts val="500"/>
              </a:spcBef>
              <a:spcAft>
                <a:spcPts val="0"/>
              </a:spcAft>
              <a:buClr>
                <a:schemeClr val="dk1"/>
              </a:buClr>
              <a:buSzPts val="2000"/>
              <a:buNone/>
            </a:pPr>
            <a:r>
              <a:t/>
            </a:r>
            <a:endParaRPr/>
          </a:p>
          <a:p>
            <a:pPr indent="-101600" lvl="2" marL="1143000" rtl="0" algn="l">
              <a:lnSpc>
                <a:spcPct val="90000"/>
              </a:lnSpc>
              <a:spcBef>
                <a:spcPts val="500"/>
              </a:spcBef>
              <a:spcAft>
                <a:spcPts val="0"/>
              </a:spcAft>
              <a:buClr>
                <a:schemeClr val="dk1"/>
              </a:buClr>
              <a:buSzPts val="2000"/>
              <a:buNone/>
            </a:pPr>
            <a:r>
              <a:t/>
            </a:r>
            <a:endParaRPr/>
          </a:p>
        </p:txBody>
      </p:sp>
      <p:pic>
        <p:nvPicPr>
          <p:cNvPr id="240" name="Google Shape;240;p7"/>
          <p:cNvPicPr preferRelativeResize="0"/>
          <p:nvPr/>
        </p:nvPicPr>
        <p:blipFill rotWithShape="1">
          <a:blip r:embed="rId3">
            <a:alphaModFix/>
          </a:blip>
          <a:srcRect b="0" l="0" r="0" t="0"/>
          <a:stretch/>
        </p:blipFill>
        <p:spPr>
          <a:xfrm>
            <a:off x="2297850" y="4080500"/>
            <a:ext cx="6295300" cy="1828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4" name="Shape 244"/>
        <p:cNvGrpSpPr/>
        <p:nvPr/>
      </p:nvGrpSpPr>
      <p:grpSpPr>
        <a:xfrm>
          <a:off x="0" y="0"/>
          <a:ext cx="0" cy="0"/>
          <a:chOff x="0" y="0"/>
          <a:chExt cx="0" cy="0"/>
        </a:xfrm>
      </p:grpSpPr>
      <p:sp>
        <p:nvSpPr>
          <p:cNvPr id="245" name="Google Shape;245;p10"/>
          <p:cNvSpPr txBox="1"/>
          <p:nvPr>
            <p:ph type="title"/>
          </p:nvPr>
        </p:nvSpPr>
        <p:spPr>
          <a:xfrm>
            <a:off x="839788" y="365125"/>
            <a:ext cx="10515600" cy="1325563"/>
          </a:xfrm>
          <a:prstGeom prst="rect">
            <a:avLst/>
          </a:prstGeom>
          <a:noFill/>
          <a:ln>
            <a:noFill/>
          </a:ln>
        </p:spPr>
        <p:txBody>
          <a:bodyPr anchorCtr="0" anchor="ctr"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Inmunidad</a:t>
            </a:r>
            <a:endParaRPr/>
          </a:p>
        </p:txBody>
      </p:sp>
      <p:sp>
        <p:nvSpPr>
          <p:cNvPr id="246" name="Google Shape;246;p10"/>
          <p:cNvSpPr txBox="1"/>
          <p:nvPr>
            <p:ph idx="2" type="body"/>
          </p:nvPr>
        </p:nvSpPr>
        <p:spPr>
          <a:xfrm>
            <a:off x="839788" y="1654473"/>
            <a:ext cx="10515600" cy="3684588"/>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chemeClr val="dk1"/>
              </a:buClr>
              <a:buSzPts val="2800"/>
              <a:buNone/>
            </a:pPr>
            <a:r>
              <a:rPr lang="en-US"/>
              <a:t>¿Preferirías</a:t>
            </a:r>
            <a:endParaRPr/>
          </a:p>
          <a:p>
            <a:pPr indent="0" lvl="1" marL="457200" rtl="0" algn="l">
              <a:lnSpc>
                <a:spcPct val="90000"/>
              </a:lnSpc>
              <a:spcBef>
                <a:spcPts val="500"/>
              </a:spcBef>
              <a:spcAft>
                <a:spcPts val="0"/>
              </a:spcAft>
              <a:buClr>
                <a:schemeClr val="dk1"/>
              </a:buClr>
              <a:buSzPts val="2400"/>
              <a:buNone/>
            </a:pPr>
            <a:r>
              <a:rPr lang="en-US"/>
              <a:t>...sólo cargar el teléfono una vez a la semana o no tener cámara en el teléfono?</a:t>
            </a:r>
            <a:endParaRPr/>
          </a:p>
          <a:p>
            <a:pPr indent="0" lvl="1" marL="457200" rtl="0" algn="l">
              <a:lnSpc>
                <a:spcPct val="90000"/>
              </a:lnSpc>
              <a:spcBef>
                <a:spcPts val="500"/>
              </a:spcBef>
              <a:spcAft>
                <a:spcPts val="0"/>
              </a:spcAft>
              <a:buClr>
                <a:schemeClr val="dk1"/>
              </a:buClr>
              <a:buSzPts val="2400"/>
              <a:buNone/>
            </a:pPr>
            <a:r>
              <a:t/>
            </a:r>
            <a:endParaRPr/>
          </a:p>
          <a:p>
            <a:pPr indent="0" lvl="2" marL="914400" rtl="0" algn="l">
              <a:lnSpc>
                <a:spcPct val="90000"/>
              </a:lnSpc>
              <a:spcBef>
                <a:spcPts val="500"/>
              </a:spcBef>
              <a:spcAft>
                <a:spcPts val="0"/>
              </a:spcAft>
              <a:buClr>
                <a:schemeClr val="dk1"/>
              </a:buClr>
              <a:buSzPts val="2000"/>
              <a:buNone/>
            </a:pPr>
            <a:r>
              <a:rPr lang="en-US"/>
              <a:t>Cargar el teléfono o no cargar la cámara del teléfono</a:t>
            </a:r>
            <a:endParaRPr/>
          </a:p>
          <a:p>
            <a:pPr indent="-101600" lvl="2" marL="1143000" rtl="0" algn="l">
              <a:lnSpc>
                <a:spcPct val="90000"/>
              </a:lnSpc>
              <a:spcBef>
                <a:spcPts val="500"/>
              </a:spcBef>
              <a:spcAft>
                <a:spcPts val="0"/>
              </a:spcAft>
              <a:buClr>
                <a:schemeClr val="dk1"/>
              </a:buClr>
              <a:buSzPts val="2000"/>
              <a:buNone/>
            </a:pPr>
            <a:r>
              <a:t/>
            </a:r>
            <a:endParaRPr/>
          </a:p>
          <a:p>
            <a:pPr indent="-101600" lvl="2" marL="1143000" rtl="0" algn="l">
              <a:lnSpc>
                <a:spcPct val="90000"/>
              </a:lnSpc>
              <a:spcBef>
                <a:spcPts val="500"/>
              </a:spcBef>
              <a:spcAft>
                <a:spcPts val="0"/>
              </a:spcAft>
              <a:buClr>
                <a:schemeClr val="dk1"/>
              </a:buClr>
              <a:buSzPts val="2000"/>
              <a:buNone/>
            </a:pPr>
            <a:r>
              <a:t/>
            </a:r>
            <a:endParaRPr/>
          </a:p>
        </p:txBody>
      </p:sp>
      <p:pic>
        <p:nvPicPr>
          <p:cNvPr id="247" name="Google Shape;247;p10"/>
          <p:cNvPicPr preferRelativeResize="0"/>
          <p:nvPr/>
        </p:nvPicPr>
        <p:blipFill rotWithShape="1">
          <a:blip r:embed="rId3">
            <a:alphaModFix/>
          </a:blip>
          <a:srcRect b="0" l="0" r="0" t="0"/>
          <a:stretch/>
        </p:blipFill>
        <p:spPr>
          <a:xfrm>
            <a:off x="1782287" y="3646746"/>
            <a:ext cx="4076700" cy="11239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12"/>
          <p:cNvSpPr txBox="1"/>
          <p:nvPr>
            <p:ph type="title"/>
          </p:nvPr>
        </p:nvSpPr>
        <p:spPr>
          <a:xfrm>
            <a:off x="838200" y="735495"/>
            <a:ext cx="10515600" cy="1090129"/>
          </a:xfrm>
          <a:prstGeom prst="rect">
            <a:avLst/>
          </a:prstGeom>
          <a:noFill/>
          <a:ln>
            <a:noFill/>
          </a:ln>
        </p:spPr>
        <p:txBody>
          <a:bodyPr anchorCtr="0" anchor="t" bIns="45700" lIns="91425" spcFirstLastPara="1" rIns="91425" wrap="square" tIns="45700">
            <a:normAutofit/>
          </a:bodyPr>
          <a:lstStyle/>
          <a:p>
            <a:pPr indent="0" lvl="0" marL="0" rtl="0" algn="l">
              <a:lnSpc>
                <a:spcPct val="90000"/>
              </a:lnSpc>
              <a:spcBef>
                <a:spcPts val="0"/>
              </a:spcBef>
              <a:spcAft>
                <a:spcPts val="0"/>
              </a:spcAft>
              <a:buClr>
                <a:srgbClr val="005A9E"/>
              </a:buClr>
              <a:buSzPts val="3700"/>
              <a:buFont typeface="Arial"/>
              <a:buNone/>
            </a:pPr>
            <a:r>
              <a:rPr lang="en-US"/>
              <a:t>Modelización de la propagación de la gripe</a:t>
            </a:r>
            <a:endParaRPr/>
          </a:p>
        </p:txBody>
      </p:sp>
      <p:pic>
        <p:nvPicPr>
          <p:cNvPr id="253" name="Google Shape;253;p12"/>
          <p:cNvPicPr preferRelativeResize="0"/>
          <p:nvPr/>
        </p:nvPicPr>
        <p:blipFill rotWithShape="1">
          <a:blip r:embed="rId3">
            <a:alphaModFix/>
          </a:blip>
          <a:srcRect b="0" l="0" r="0" t="0"/>
          <a:stretch/>
        </p:blipFill>
        <p:spPr>
          <a:xfrm>
            <a:off x="3024977" y="1747654"/>
            <a:ext cx="6142045" cy="393008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